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5"/>
  </p:notesMasterIdLst>
  <p:sldIdLst>
    <p:sldId id="256" r:id="rId6"/>
    <p:sldId id="402" r:id="rId7"/>
    <p:sldId id="423" r:id="rId8"/>
    <p:sldId id="405" r:id="rId9"/>
    <p:sldId id="258" r:id="rId10"/>
    <p:sldId id="259" r:id="rId11"/>
    <p:sldId id="260" r:id="rId12"/>
    <p:sldId id="261" r:id="rId13"/>
    <p:sldId id="262" r:id="rId14"/>
    <p:sldId id="267" r:id="rId15"/>
    <p:sldId id="268" r:id="rId16"/>
    <p:sldId id="269" r:id="rId17"/>
    <p:sldId id="270" r:id="rId18"/>
    <p:sldId id="271" r:id="rId19"/>
    <p:sldId id="272" r:id="rId20"/>
    <p:sldId id="274" r:id="rId21"/>
    <p:sldId id="275" r:id="rId22"/>
    <p:sldId id="276" r:id="rId23"/>
    <p:sldId id="277" r:id="rId24"/>
    <p:sldId id="278" r:id="rId25"/>
    <p:sldId id="280" r:id="rId26"/>
    <p:sldId id="281" r:id="rId27"/>
    <p:sldId id="282" r:id="rId28"/>
    <p:sldId id="283" r:id="rId29"/>
    <p:sldId id="284" r:id="rId30"/>
    <p:sldId id="285" r:id="rId31"/>
    <p:sldId id="406" r:id="rId32"/>
    <p:sldId id="407" r:id="rId33"/>
    <p:sldId id="409" r:id="rId34"/>
  </p:sldIdLst>
  <p:sldSz cx="12188825" cy="6858000"/>
  <p:notesSz cx="6858000" cy="9144000"/>
  <p:embeddedFontLs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oper Black" panose="0208090404030B020404" pitchFamily="18" charset="0"/>
      <p:regular r:id="rId42"/>
    </p:embeddedFont>
    <p:embeddedFont>
      <p:font typeface="Corben"/>
      <p:bold r:id="rId43"/>
    </p:embeddedFont>
    <p:embeddedFont>
      <p:font typeface="Gill Sans"/>
      <p:regular r:id="rId44"/>
      <p:bold r:id="rId45"/>
    </p:embeddedFont>
    <p:embeddedFont>
      <p:font typeface="Open Sans" panose="020B0606030504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8"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16.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5:06:48.504"/>
    </inkml:context>
    <inkml:brush xml:id="br0">
      <inkml:brushProperty name="width" value="0.05292" units="cm"/>
      <inkml:brushProperty name="height" value="0.05292" units="cm"/>
      <inkml:brushProperty name="color" value="#FF0000"/>
    </inkml:brush>
  </inkml:definitions>
  <inkml:trace contextRef="#ctx0" brushRef="#br0">2816 5903 1137 0,'9'0'4'0,"-9"-2"17"0,10 2 12 0,-10-2 8 0,6 2 21 0,-6-1 1 0,2 1 11 0,-1-2-34 0,-7 2 56 16,9 2-46-16,-17-4-4 0,12 4 6 15,-7-2-3-15,7 1 4 0,-4-2 6 0,6 2 49 0,0-1-54 16,-1 0 41-16,15 0 4 0,-14-1-13 0,9 2-3 0,-9-1 3 0,5 2-6 16,-7-2-10-16,4 2-5 0,-4-2-15 0,1 0-11 15,2 1 1-15,-2 1-14 0,-1 0-5 0,2 0-10 0,2-1 0 16,-2-1 8-16,6 0 6 0,2 0 4 0,3 0 1 16,5-1 1-16,4-3-2 0,7 1 1 0,8 1-7 0,2-4-8 15,10 2-3-15,3-3-5 0,3 0-4 0,5 1 1 0,5-1-4 16,1 0-1-16,-1 0 0 0,0-2 3 0,-1 2-2 0,-2-1 3 15,-2 2-3-15,-1-1-2 0,-3 0 5 0,-5 0-1 16,0 0 5-16,-6 2-8 0,-1-1 4 0,-4 2-4 0,-3-1 5 16,-5 1-2-16,-5 1 3 0,-2 0-5 0,-9 0-1 0,0 3-3 0,-5-2-18 15,-2 2-13-15,-7 0-1 0,0 0-11 0,-5 0-21 0,-4 2-14 16,-4 1-20-16,-4 0-13 0,-1 0-9 0,-10 2-15 0,4 2-28 16,-6-3 16-16,0-1-18 0,0 2-27 0</inkml:trace>
  <inkml:trace contextRef="#ctx0" brushRef="#br0" timeOffset="376.92">3012 6043 1174 0,'-5'5'26'0,"-9"-4"24"0,6 4 10 0,-5-3 5 0,-7 3-36 0,12-4 37 0,-9 2-34 0,12-2 38 0,-11 1-61 0,16 0 36 16,-14-1-38-16,17 1 4 0,0 0 54 0,5-1-22 0,5 1 40 16,0 0-30-16,10-2 49 0,1-2-53 0,12-1 37 15,-3-2-8-15,13-1-8 0,2-2-10 0,5 0-3 0,4-2-5 16,5 1-10-16,1-3-5 0,0 1-7 0,4 0-3 15,-4 1-6-15,-1 1-3 0,-4-3 0 0,-2 3-6 0,-7-1-3 16,-2 3 0-16,-7-1 2 0,-7 0 1 0,0 1-2 16,-9 2-2-16,-2-1-4 0,-4 5 5 0,-6-3-4 0,-4 1 1 15,-2 2-2-15,-2 0-4 0,-4 0 1 0,0 1-4 16,-2 0-1-16,-3 0-17 0,-1 1-18 0,-1 0-22 0,-7 0-32 16,3 4-30-16,-5-3-39 0,2-1-15 0,-5 1-72 15</inkml:trace>
  <inkml:trace contextRef="#ctx0" brushRef="#br0" timeOffset="4825.79">6480 3647 1516 0,'0'-3'20'0,"0"6"-1"0,1-3 83 0,1 3-49 15,-4-1 0-15,1 3 0 0,1-5-4 0,0 7 0 0,0-2-19 16,-2 4 3-16,-1-1-87 0,3 4 48 0,0 1 4 16,0 4-1-16,0-2 5 0,0 6 0 0,0-2 1 0,1 0-2 15,1 1 5-15,3-3 2 0,-2 0-2 0,0 0-4 16,1 0 2-16,0-1-1 0,0-3-3 0,0 2 2 0,1-2-3 16,-2 0 3-16,-1-2-4 0,-1-2 6 0,1 0-3 15,-2 0-1-15,1-5 4 0,-2-1-1 0,1-2 2 16,0-2 16-16,-2 1 6 0,1-6 0 0,-1 2 3 15,-1-6 1-15,0 3-6 0,-2-8 2 0,4 4-3 0,-4-5-16 16,2-1-3-16,-1-3-6 0,3 0-1 0,-2-3 1 16,1-1 3-16,0-2-2 0,1 0 2 0,1-2 0 0,0 0-2 15,1-1 4-15,1 1 3 0,1 1 6 0,2 0 0 16,1 2-2-16,4 3-2 0,1-1-1 0,2 4 4 16,4 3-2-16,-1 2-3 0,3 2-3 0,3 2 0 0,1 2-1 15,0 4 1-15,0 2 1 0,1 0-6 0,-3 5 2 16,1 2-6-16,-2 0 6 0,0 3-1 0,-3 1 0 15,-3 1-2-15,-1 0 2 0,-4 4 2 0,-1-3-3 0,-2 3 7 16,-6 1-10-16,0-4 3 0,-3 5 4 0,-1-1 1 16,-6 0-5-16,0 1 4 0,-4 0-3 0,-2 2-1 15,-4-2 6-15,-2-1-8 0,1-2 5 0,-3 4-7 0,1-4 6 16,3-1-4-16,0 0 8 0,0-4-3 0,4 2-4 16,2-2 4-16,4-5-3 0,0 2 8 0,3-2-6 15,5-2 0-15,1-1-2 0,1 0-2 0,3-1 6 0,3-3-3 16,2 0-2-16,2 0 1 0,5-3-3 0,1-1 5 15,6 3-1-15,0-1 0 0,2-1-4 0,3 3 5 16,-2 2-1-16,0-1-1 0,2 6 0 0,-3-3 0 0,-2 4 2 16,0 0 1-16,-3 2-3 0,-1 1 1 0,-1 1 2 15,-3 2-1-15,0-2 0 0,-6 1-3 0,-1 1 1 0,-2 0 2 16,-4 0 8-16,1 1-5 0,-7-1-2 0,0-1 0 16,-4 1 2-16,-2-2 5 0,-2 2-4 0,-4 0-5 15,-4-1 1-15,-1 1-1 0,-2-1 3 0,-2 1-8 0,-2-1-9 16,0 0-18-16,-1 4-17 0,1-8-5 0,1 5-28 15,4-7-20-15,3-6 2 0,0 3-39 0,6-2-39 16</inkml:trace>
  <inkml:trace contextRef="#ctx0" brushRef="#br0" timeOffset="5170.14">7024 3568 1887 0,'-2'3'12'0,"-6"-3"43"0,7-5 18 0,-3 3 6 16,1 0 6-16,3 0 9 0,0 1 9 0,0-1-3 0,0-6-12 15,5 6-47-15,-3-4-17 0,4 2-5 0,2-2-7 16,3-1-14-16,0 1-5 0,5 1 4 0,0-2-2 16,3 3 1-16,-2-2-2 0,2 2-12 0,-6 3-9 0,1-3-2 15,-14 4-11-15,0 0 2 0,0 0-8 0,0 0 1 16,0 0-2-16,0 0 11 0,0 0 8 0,0 0 7 15,0 0-7-15,0 0 41 16,0 0 8-16,0 0 6 0,0 0 1 16,0 0 1-16,0 0 2 0,0 0 6 0,0 0-3 15,-49 53 7-15,49-53-7 0,0 0-4 0,0 0 2 16,-28 73 3-16,28-55-2 0,0 1-11 0,0 0-1 0,0-1-9 16,0-18 5-16,10 65-50 15,-10-65-9 1,0 0-25-16,0 0-26 0,0 0-31 0,0 0-31 15,0 0 4-15,0 0-60 0,40 98-28 0</inkml:trace>
  <inkml:trace contextRef="#ctx0" brushRef="#br0" timeOffset="5578.78">7332 3692 1302 0,'0'0'26'15,"0"0"31"-15,0 0-21 0,0 0 58 0,0 0-44 16,0 0 0-16,0 0 0 0,35-84 0 0,-35 84-19 15,0 0-13-15,0 0 29 0,0 0-25 0,0 0 16 16,0 0 0-16,11 20 13 0,-11-20-2 0,0 0-17 16,0 0-6-16,0 0 1 0,0 0 0 0,0 0 0 0,0 0-4 15,10 82-15-15,-10-82 10 16,22 138-9 0,-22-138 7-1,6 33-5-15,-6-33 6 16,0 0-43-1,-11-21 3-15,11 21-1 0,0 0 6 16,-32-89-5-16,25 61 1 0,0 0 0 0,1-3 6 16,1 1 7-16,0-4 7 0,5 1-1 0,0 1 3 0,0 3-6 15,5 1 3-15,1 3-1 0,2 5 0 0,3 3 0 16,0 5-6-16,4 3 4 0,0 3-5 0,3 6 8 16,2 2-3-16,2 2-2 0,2 3 0 0,-3 4 4 0,1 1 6 15,1 1-2-15,-2 2-4 0,-2-1 0 0,-2 5 6 16,-4-2 1-16,-5 1 1 0,-3 0-1 0,-2-2-2 15,-6 3-3-15,-5-2 7 0,-5 0-1 0,-6-1 2 0,-4-1-4 16,-4 2 2-16,-6-1-6 0,-2 0-28 0,0-2-17 16,0-7 1-16,0 3-35 0,-1-1-46 0,4-2-32 15</inkml:trace>
  <inkml:trace contextRef="#ctx0" brushRef="#br0" timeOffset="6123.76">7525 2929 1294 0,'-39'-16'29'0,"1"-1"36"0,-2 3-28 0,-6 2 57 0,0 4-44 0,-7 3 24 0,-1 2 7 16,1 3 16-16,-3 5-15 0,-3 3-33 0,-6 4 34 15,5 5-58-15,-3 3 49 0,4 4-23 0,-4 4-7 16,3 7-17-16,2 2-7 0,-1 5-3 0,4 5-1 16,-1 5 0-16,1 5-2 0,3 3-4 0,3 5 4 0,-2 1-4 15,4 4-5-15,6 2 1 0,6 2 2 0,5-4 13 16,8 1 10-16,9-3 13 0,10-3 5 0,4-2 3 0,11-4 4 15,6-3 5-15,8-1-2 0,4-4-5 0,6-3-4 16,5-2-12-16,8-4-6 0,4-3 2 0,7-5-3 0,8-5-7 16,1-4-6-16,6-5-4 0,2-5-7 15,1-6 0-15,-1-5-9 0,2-8 0 0,6-3-12 0,-1-9-13 16,2-3-1-16,2-5-9 0,2-7-13 0,-1-2-11 16,1-6-6-16,-2-5-7 0,-5 2-3 0,-4-4 7 15,-8-4-5-15,-3-3-9 0,-8-4 0 0,-6-2 8 0,-4-3 13 16,-10-5 3-16,-7-4 15 0,-9-4 3 0,-5-4 8 15,-5 0 16-15,-9-1 12 0,-5 0 4 0,-8 2-2 16,-3 3 3-16,-8 6-2 0,-8 7 4 0,-8 4-2 16,-7 11 6-16,-9 7-2 0,-7 10 5 0,-11 6 6 0,-5 9-1 15,-5 7 2-15,-8 6-1 0,-6 3 4 0,0 6-4 16,-4 5 1-16,7 0-8 0,3 7-20 0,0 2-38 0,9-2 20 16,5 5-81-16,4 3-14 0,6 2-57 0</inkml:trace>
  <inkml:trace contextRef="#ctx0" brushRef="#br0" timeOffset="6965.73">4510 5388 667 0,'-5'-2'-1'0,"-2"-4"5"0,-1 5-7 0,-2-4 3 0,3 0 1 0,-2 2-2 0,2-2 3 0,-4 1-1 16,5-1 2-16,-2 2-4 0,3-1 4 0,-2 1-3 16,0 1-3-16,4 1-2 0,-2-3-7 0,2 3 3 0,1 0-16 15</inkml:trace>
  <inkml:trace contextRef="#ctx0" brushRef="#br0" timeOffset="7686.29">4165 5157 975 0,'-2'0'9'0,"1"5"15"0,-6-5 4 0,6 1 14 0,-6-1 11 16,6-1 11-16,-2 1 15 0,3-6 6 0,4 6 4 15,-5-3-48-15,1 3 55 0,1 1-48 0,1-1-8 0,-1 3-7 16,-1-3-4-16,0 3-7 0,-1-6 0 0,6 3 40 16,-5-8-57-16,3 3 38 0,0-5-3 0,5-1-5 15,4-2-13-15,5-5 6 0,1 1-4 0,7-5-4 0,5-1 4 16,5-4 1-16,3 0 0 0,9-7 6 0,3 2 7 0,8-9-5 16,4 5-7-16,6-9 4 0,5 2-2 15,6-3-3-15,6-2 4 0,-1-1-6 0,6-1 0 0,2 0 1 16,3 0-1-16,-8 2-8 0,1 0-4 0,-2 3-1 15,-4 5-4-15,-3 2-1 0,-3 7-5 0,-8 4 2 16,-5 4-7-16,0 0 4 0,-7 9 1 0,-7 0-1 0,-5 4-2 16,-6-3 4-16,-8 6 0 0,-6-2-1 0,-7 3 4 15,-4 2-2-15,-4 1 5 0,-4 2 12 0,-2-1 5 0,-3 4-3 16,0-2 0-16,-3 0 1 0,0 1 3 0,-2 0-2 16,-1 1-4-16,0 1-15 0,-4-1-5 0,0 1 6 15,0 1-3-15,-2 1-6 0,0 0 6 0,-1 1-4 0,3-2 3 16,0 3 2-16,2-4-5 0,3 2-23 0,-3-2-13 15,0 4-18-15,4-5-38 0,-1 0-35 0,5 0-5 16,-3-1-50-16,-2-1-44 0</inkml:trace>
  <inkml:trace contextRef="#ctx0" brushRef="#br0" timeOffset="8016.18">5838 4120 845 0,'-8'-2'22'0,"6"-3"17"0,-1 1 22 0,1-2 9 0,-7 2 12 0,6-4 14 15,0 4 20-15,1-3-25 0,4 4 41 0,-2 3-65 0,0-1 0 16,0 7 2-16,3-5-8 0,-3 5-8 0,-3-6-13 16,6 5 36-16,-6-5-64 0,6-2 51 0,0 2-19 15,1-5-8-15,3 5-1 0,1-4-5 0,3 4-6 0,3-5-13 16,2 4 2-16,1-1 0 0,3 1-4 0,0-4-4 0,2 4-3 15,-3 0-2-15,2 1-1 0,-2 0 5 16,-2 0-5-16,0 1-4 0,-2 3 4 0,-1 0 0 0,-1 2 1 16,-1 1 1-16,1 0 2 0,-5 0 4 0,0 1 9 15,-2 4 6-15,-1 1-2 0,-5 1 6 0,0 3 4 16,-5 2 1-16,-1 3 0 0,0 2-5 0,-4 1-6 0,-3 0-5 16,1-1-2-16,-4 0-1 0,0-1-9 0,-2 3-12 15,-4-5-43-15,-1 5-58 0,2-4-81 0,-3-2-61 16</inkml:trace>
  <inkml:trace contextRef="#ctx0" brushRef="#br0" timeOffset="14527.23">1948 7681 1547 0,'1'0'25'0,"-2"1"-14"0,-3-3 67 0,1 4-54 0,-6-2 4 0,1 6 1 0,0-5-8 0,-1 6 8 16,2 0-28-16,4 1 14 0,2 1-69 0,-1 1 56 0,2 2 5 16,0 3 11-16,2-1 17 0,-1 3-8 0,1-2 5 15,3 4-2-15,-1-2 5 0,2 0-1 0,-1 0-9 0,0 0-9 0,0 0-9 16,-2 0-2-16,2-2-4 0,-1 1 4 0,-1 0-3 0,-1-3-2 16,1 0 0-16,-1-1-3 0,-1 0 0 0,1 0 3 0,0-4-2 15,-2 3 0-15,1-4 0 0,-1-1 2 0,0 1 0 0,0-2-2 16,0-1-21-16,-1 1-13 0,-3-4-1 0,3 0-3 0,-2-2-18 15,4-3 33-15,-4-1-54 0,8-3 27 0,-2 0 9 0,2-4 0 16,1 2-2-16,2-5-8 0,-3 4 20 0,-2-2-31 16,3 0 53-16,-6 0-27 0,0-1 13 0,-1-1 17 15,-1-2 2-15,-1 0 9 0,0-2 0 0,-2-1-1 0,1 1-1 16,-1-2 12-16,0-2 4 0,2 1-1 0,-2-2 16 0,-2 0 4 0,4-1 2 16,-3 1 5-16,1-1 8 0,-1 3-44 0,3-1 48 0,-4 2-43 15,6 0 34-15,-4 3-31 0,2-1 3 0,3 5-8 0,2-1-4 16,5 2 40-16,-3 2-46 0,7-1 51 0,-6 3-44 0,7 2 31 15,1 0-7-15,-2 2 8 0,1-1-7 0,1 3-6 0,1 1-12 16,-1 2-4-16,1 0-4 0,-1 0-5 0,0 3 2 0,-1 3-3 16,-2 0 2-16,2-1 4 0,-2 4 7 0,-1 1-3 15,1 0 8-15,-2 2 1 0,-2 0 3 0,-1 1-2 0,-2 1-1 16,-1 0-3-16,-1-4-4 0,-1 3-1 0,0-1-4 16,-3 1 0-16,0 0-5 0,-2-2 2 0,0 2 0 0,-4-1-2 15,-1 1 2-15,-1 1 0 0,-1-2-2 0,-1 0-1 0,0-1 4 16,-4 2-3-16,4-4-2 0,-1 2-1 0,0 0 0 15,1-5 2-15,4 2 0 0,-1-2-2 0,1 1-1 0,1-5-2 16,5 2 2-16,-2-1 6 0,3-1-1 0,2-1-5 16,0-1 13-16,3-1 4 0,-1-1-5 0,3-1 6 0,0 3 1 15,4-5-2-15,-3 2 1 0,5-2 3 0,2-1-8 0,1 3 0 16,1 0 1-16,2 0 3 0,0 0 8 0,-1 2-2 16,1 1-2-16,-2 1 3 0,0 2-1 0,0 1-4 15,0 1 7-15,-2 3-4 0,0 3-6 0,-2-2 1 0,0 3 0 16,-11-12 14-16,0 0-5 0,0 0-7 15,0 0 3 1,-11 71-19-16,-13 6 3 16,11-73-3-16,-2 3 6 0,0-1-6 0,-2-1-1 0,-3-4 1 15,4 1-1-15,-5 0-1 0,2-2-23 0,0 0-13 16,-1-4-20-16,1 6-15 0,0-4-17 0,3 2-35 0,2-6-32 16,6-3 15-16,0-2-22 0,-1 3-24 0,5-7-27 0</inkml:trace>
  <inkml:trace contextRef="#ctx0" brushRef="#br0" timeOffset="14981.32">2327 7519 1807 0,'0'0'-12'0,"0"-1"39"0,0-4 26 0,3 3 15 0,-4-1 12 0,-1 3 5 0,2 0 7 15,0 0 6-15,-1-1 17 0,1 2-39 0,0-1-29 0,1 2-11 16,2-1-7-16,-1 6 13 0,-2-2-2 0,3 4-4 15,2 1 1-15,-1 2-3 0,1 4 4 0,-2 1-3 0,4 1-2 16,-2 1-15-16,-2 1-4 0,2 0-1 0,1 0-2 0,-3 1-1 16,0 0 2-16,0-3 1 0,-1 1-6 0,0-2-3 15,-1-2 4-15,-1 1-7 0,0-1 2 0,-1-2 1 0,-1-2-4 16,0 0 0-16,-1-1 1 0,0-1 2 0,1 1-4 16,-1-5 1-16,-1 0-3 0,1-1 7 0,-1-1-6 0,4 0-3 15,-3-3-12-15,0 0-1 0,-2-4-8 0,2 1 0 0,0-5-6 16,-3 3-15-16,1-4 1 0,3-1 1 0,-3-3 9 15,1-3 2-15,2 0 6 0,-1-3 5 0,1 0 4 0,2-5 8 16,-1 0 3-16,1-1 1 0,-2-3 5 0,4-1-1 16,-2 1 2-16,1-2-2 0,-1 2 0 0,2-2-3 15,1 4 6-15,0 1 3 0,2 2-4 0,-2 4-2 0,4 6 2 16,0 0-3-16,-2 4 6 0,3 2 0 0,-1 4-5 0,2 2 2 16,-3 2 1-16,4 2 3 0,-2 2-4 0,1 4 8 15,2 0 4-15,-1 7 4 0,0-2 6 0,2 3 5 0,-1 2 7 16,1 1 5-16,-2 2 2 0,4 0-3 0,-4-1-5 15,1 3-1-15,1-3 2 0,-4 2-10 0,2-3-4 0,-2 0-5 16,-2-1-1-16,0-1-4 0,-1-2-3 0,-2-1 0 0,-1-3-5 16,1 2-2-16,-1-3-8 0,-2-2-22 0,0 2-28 15,0-1-36-15,-2 1-39 0,1-6-56 0,-1 0-8 0,-3 2-66 16,2-2-51-16</inkml:trace>
  <inkml:trace contextRef="#ctx0" brushRef="#br0" timeOffset="15177.3">2379 7718 1531 0,'0'-3'19'0,"0"1"0"0,3-4 8 0,1 3 22 0,-3 2 7 0,1-4 6 0,3 3 3 0,-2-1 0 16,3 1-20-16,2-5 4 0,-2 0-9 0,1-1-22 0,4-1-2 16,1 0-10-16,1 0-2 0,1-1-2 0,-1 1-7 15,1-1-28-15,2 2-17 0,-2-1-47 0,-1-1-13 0,0-1-68 16</inkml:trace>
  <inkml:trace contextRef="#ctx0" brushRef="#br0" timeOffset="15560.06">2699 7396 1234 0,'0'-9'24'16,"0"-3"26"-16,0 0 8 0,0 2-35 0,0 2 65 15,-2-4-52-15,2 2 70 0,0 4-42 0,0-1-24 0,0 3-21 16,-6-2 6-16,3 6 43 0,-5-3-56 0,3 5 57 16,-3-4-64-16,0 5 47 0,-1 0 2 0,-4 0-1 0,7 1-10 15,-5 2-9-15,1 0-1 0,4 0-3 0,-2 0-5 0,-1-1-1 16,4 5 0-16,0-4 0 0,2 2-1 0,0-1 9 16,1 0-4-16,2 1 5 0,0 2 2 0,3-3 6 0,-1 1 1 15,4 1 2-15,1 1 1 0,3-1-12 0,0 2 1 16,3-2-9-16,-1 1 0 0,1 2-8 0,1-1-8 0,-3 1-4 15,2-1-1-15,-2 1 2 0,5 0-7 0,-4 1 7 16,3-2-6-16,-4 2-1 0,1 1 1 0,1-3 3 0,1 2-3 16,-4-2 3-16,-2 0 3 0,1 1-9 0,-6-2 5 15,1-1 2-15,-3 0 7 0,-2-3-4 0,-1 2 3 0,-1-1-7 16,-5 0 3-16,0 0 5 0,-1-2-1 0,-3 2-1 16,-3-2-7-16,3-1 2 0,-3-2-3 0,2 2 4 0,-4-1-2 15,4-3-2-15,-4 0-2 0,2-2-2 0,0 1 2 0,0-3-12 16,-2 0-23-16,-1-2-15 0,3 0-14 0,0 0-23 15,2-2-26-15,1 1-38 0,4-1-34 0,-2-3 5 16,3 1-29-16,2 1-39 0</inkml:trace>
  <inkml:trace contextRef="#ctx0" brushRef="#br0" timeOffset="16156.14">2688 7006 917 0,'-21'-10'20'0,"-6"-2"20"0,4 2 2 0,-4 5-1 0,-3 1 4 0,1 4 13 0,-5 2 4 16,-1 4 22-16,0 1-15 0,-1 5-2 0,-3 2-33 0,1 0 66 16,-4 4-44-16,-1 1-11 0,-4 4 16 0,4 0-12 15,-4 2 4-15,2 0-18 0,-2 3 35 0,3 1-66 0,2 3 43 16,0 0 2-16,4 1-23 0,5 5-5 0,-1 0-8 0,4 5 5 16,2 1 5-16,3 2 2 0,1 2 3 0,3 2-7 15,1-2 6-15,5 5-8 0,3-4 4 0,4 1-2 0,3-3-3 16,5 2 4-16,5-4 0 0,1 1 4 0,8-2-2 15,1-2 2-15,4-6-3 0,0-2-4 0,5-2-6 0,1-3-3 16,3-2-7-16,2-3-3 0,0-3-4 0,5-5 8 0,3 3-3 16,2-3-3-16,5-4 5 0,2-2-5 0,3-7 4 15,2 2 0-15,2-8 1 0,3-1-1 0,0-4-3 0,0-4 6 16,-1-3-3-16,3-2-1 0,-3 0 0 0,-3 0-3 16,-1-7 2-16,-1 1-16 0,0-1 1 0,-3-3-11 0,0-1 2 15,-4-1-3-15,-3-6-1 0,2-3-4 0,-2 0-6 16,-4-6 8-16,-4 2 3 0,-3-7 6 0,-3 1 14 15,-5-3 25-15,-3 2-4 0,-4-3 9 0,-5 1 1 0,-2-1 9 16,-6-1 7-16,-2 2-2 0,-2 0-12 0,-3 0-20 16,-3 2 4-16,-4 2-4 0,-1 4 3 0,-6 2-4 0,-3 9-7 15,-7 2 5-15,-4 7-4 0,-6 3-1 0,-4 6 2 16,-4 3-1-16,1 6 4 0,-1 1-3 0,-1 4-1 0,2 2-2 16,0 0 5-16,3 2-6 0,4 2-5 0,1 2-14 0,2 1-21 15,-1 2-13-15,4 0-36 0,4-2-31 0,8 2 8 16,-1 0-47-16,4 2-35 0,4-2-39 0</inkml:trace>
  <inkml:trace contextRef="#ctx0" brushRef="#br0" timeOffset="17264.41">3474 7162 1743 0,'-4'-5'50'0,"3"-5"32"0,4 4 23 0,-6-1 17 0,1 1 15 0,2 1 1 0,-3 0 24 0,3 1 25 16,-4 1-51-16,4 2-28 0,0-1-25 0,0 2-16 0,-2 0-15 15,2 0-4-15,0 2-17 0,2-2-32 0,-2 1 0 16,4 2-1-16,-4 2 4 0,3 3 2 0,-3 2 0 0,2 3 3 16,-1 1 4-16,3 3 6 0,-1 0 5 0,0 0 2 15,0 1-3-15,1-2 0 0,-1-2 5 0,1 0-3 0,2-1-5 16,-1-1-6-16,0-2 1 0,-2 0 0 0,4-2 0 15,-3-2-5-15,2-1 1 0,-1 0 0 0,0-1-6 0,-2-1 7 16,2-1-3-16,0-2-7 0,-1 0 4 0,0-2-2 16,2-2-5-16,-3 0 3 0,5-2 6 0,1-2-6 15,-2-1 0-15,-1-1 2 0,2-2-3 0,1 0 3 0,1-1 3 16,-4-1-7-16,1-1-2 0,-1-1 2 0,2 1 0 16,-2-2 2-16,-3 0-1 0,1 2-2 0,-1 0 3 0,0 4 2 15,-3-2 0-15,3 5-2 0,-3 2 4 0,0 1-3 16,0 1 0-16,0 2 3 0,0 2-3 0,0 0-4 0,0 4 1 15,-1 0 5-15,1 5-3 0,-2 2 2 0,-1 1 13 16,3 7-1-16,-3-1 9 0,1 5 10 0,-1 4 8 16,3-1 6-16,0 2 5 0,1-2 12 0,3 2-15 0,-1 0-5 15,0-3 0-15,3-4-8 0,0 2-15 0,-1-4-1 0,0-2-8 16,0 0-18-16,0-1 9 0,2-1-8 0,-2-1-40 16,2-1-25-16,-1-5-45 0,-1-1-59 0,1 0-81 0,-3-1-70 15,0-5-77-15</inkml:trace>
  <inkml:trace contextRef="#ctx0" brushRef="#br0" timeOffset="20547.27">2316 12627 1393 0,'-6'-1'22'0,"3"-1"13"0,4-2-26 0,-4 4 53 16,0 0-51-16,3 0 57 0,0-1-45 0,0 1 48 0,0 0-52 15,3 0-8-15,-1 0 30 0,-1 0-49 0,7-3 54 16,-3 2-57-16,4-3 58 0,1 1-39 0,2 1 38 0,1 0 8 15,3-2 8-15,2 2 0 0,-1 1 2 0,-3 1 7 16,3 1-5-16,-2 1-4 0,2 1-5 0,-3 0-10 0,2 2-10 16,-1-1-2-16,3 1-4 0,-3-1 0 0,5 2-11 15,-1-1 0-15,-1 0-2 0,2-2 0 0,-4 0-6 0,-2 0-4 16,-1 1 3-16,4-2-8 0,-4-2 3 0,1 2-1 16,-3-1-11-16,-1 1 4 0,2-2 2 0,1 2 1 0,-1-2-8 15,-4 0 8-15,-1 0-4 0,-1 0-8 0,-4-2-6 16,-1 2-18-16,-1 0-16 0,0 0-26 0,-4 0-17 0,4 2-35 15,1-4-5-15,-2 4-61 0,-6-4-66 0</inkml:trace>
  <inkml:trace contextRef="#ctx0" brushRef="#br0" timeOffset="20932.82">3694 12438 1516 0,'-4'1'16'0,"4"0"38"0,2-9-31 0,4 8 3 0,-2 0 1 0,-3 2-1 15,7-2 1-15,1 0-3 0,1-2-10 0,4 1-37 0,2 0 36 16,4 0 7-16,1-2 3 0,5 0 4 0,2 0 2 16,2 2 3-16,3 0-5 0,0-1 4 0,1 2-2 0,-1-4-8 15,-3 4-4-15,-3 0-7 0,-4 0-2 0,-6 0 1 16,0 0-3-16,-8 0-2 0,4-2-4 0,-10 4-2 0,3-2-4 16,-3 4 4-16,2-4 3 0,-3 0-1 0,1 2 3 15,-6-2-2-15,1 0-3 0,2 0-7 0,-3 0-11 16,3-2-15-16,-3 2-28 0,4 0 3 0,-4-2-66 0,3 4-70 15</inkml:trace>
  <inkml:trace contextRef="#ctx0" brushRef="#br0" timeOffset="21307.12">3295 12985 1416 0,'-8'3'25'0,"3"-6"1"0,10 1 7 0,-5 2-39 15,2 2 52-15,-1-2-36 0,6 3 58 0,-1-1-29 0,5 0-21 16,2 2 17-16,4-3 5 0,4 3 44 0,1-5-50 15,11 3 43-15,-3-4-53 0,10 2 39 0,0-1 1 0,3-4-10 16,6 3-11-16,-1-2-5 0,4 1 6 0,0-3-5 16,-1 1-3-16,-1 1-5 0,0 0 4 0,0-1-12 15,-9 1 7-15,-3-1-1 0,-3 1-6 0,-5 1-3 0,-3 0-4 16,-5-1-2-16,-3 3-5 0,-6-2 4 0,1 1-2 16,-5 2 11-16,-1-2 6 0,-4 2 2 0,0-2 2 0,-7 1-3 15,3 1-6-15,-3-1 1 0,1 1-9 0,-1 0-38 16,-5-2-35-16,2 5-47 0,-7-3-60 0,2-1-13 0,0 1-80 15</inkml:trace>
  <inkml:trace contextRef="#ctx0" brushRef="#br0" timeOffset="26030.15">1018 11016 1256 0,'-2'-6'4'0,"-3"-1"16"0,5 0 13 0,4 3 10 0,-4 1 3 0,-2-1 2 0,4 2 2 0,-4-1 8 16,2 1-38-16,-2 2 44 0,2 0-56 0,0-1 57 0,0 1-50 16,2-3 0-16,-2 5 6 0,3-8 4 0,-3 6 41 15,3-5-52-15,-3 4 46 0,5-5-69 0,-8 4 47 16,1-4 0-16,-2 1-10 0,0-1-13 0,-6 2-11 0,2 0-5 16,-4 2-2-16,-5-3-1 0,1 4 3 0,-3-1-4 0,-3 5 4 15,1-2-2-15,-2 3 8 0,-2-1 1 0,1-1 19 0,-1 5 5 16,4-3 3-16,-1 3 3 0,3-2-1 0,0 0 3 0,5-2-3 0,-2 4-1 15,6-5-15-15,-2 1 4 0,4-2 2 0,1 2 0 16,4 1 4-16,-1 0 3 0,4 3 2 0,0 2 3 0,6-1 0 16,-3 5 1-16,5-1-2 0,0 0-2 0,3-3 0 0,0 1-5 15,2 1-3-15,1-6-6 0,5 3-2 0,-2 0-8 0,2-2-3 16,-1 1-4-16,5-1-1 0,-2 1-1 0,3-3 2 0,-2 1-1 0,3 1-3 16,0-2 0-16,-4 1 2 0,1-1 2 0,-3 1 0 15,-1-3-2-15,-1 2-1 0,-4 1-1 0,-3-2 2 16,0 1 0-16,-4 0-5 0,-1-1 5 0,-1 1-1 0,-1 0-1 15,-3-1 6-15,-2 1 0 0,1 2-1 0,-3-3-3 0,-1 3 7 16,-1 1-6-16,-4-2 0 0,0 3 2 0,-2-1-10 0,-3 2 6 16,-3 0 1-16,-1-3 5 0,-3 1-11 0,0 1 0 0,-2-2 8 15,-1-1 0-15,2 0 1 0,0-2-3 0,-1 1-1 0,4-4 1 16,1 3 0-16,2-3 6 0,2-3-7 0,3 3-4 0,2-4-7 16,0 1-21-16,3-2-9 0,4 0-23 0,-2-1-16 15,6-2-23-15,-2 1-27 0,4-2-17 0,-1-2-20 0,1 0 25 16,3 1-24-16,0 0-12 0,2-1-18 0</inkml:trace>
  <inkml:trace contextRef="#ctx0" brushRef="#br0" timeOffset="26496.45">1091 10962 1617 0,'1'-5'36'16,"-1"-2"-19"-16,-3 7 15 0,6-9 19 0,-3 4 12 0,2 0 15 0,0 1 15 0,-1 0 6 0,-1 0-21 0,2 1 21 0,2-6-9 15,-8 7-15-15,4-4-15 0,-2 6-13 0,4-2-18 0,-4 2-6 16,4 2-15-16,-2 3 6 0,4-1 4 0,-1 2 3 0,0 4 1 16,1-2 3-16,2 3 5 0,-3-2 0 0,4 4 1 0,-4-1-10 15,3 2-4-15,-1-2-13 0,1-2 3 0,-3 4-6 0,2 1 2 16,-3 2-2-16,1-2-1 0,1 1 0 0,-2-4-3 0,-2 1 3 16,2-1 0-16,-2-1 3 0,0-3-4 0,0 0 0 15,-2-2 3-15,2-1 6 0,0 1-1 0,-2-3 0 0,2-3-3 0,-4 0-5 16,4 0 3-16,0 0 3 0,-3-1-6 0,1-1 1 15,1-3-5-15,-1 1 4 0,-1-3 4 0,1-1-2 0,-1-1 3 16,3-2-5-16,-3-4 3 0,1 1-2 0,-1-3 2 0,1-1-3 16,2 0-3-16,-4 1 5 0,4-3-4 0,0 3 1 0,0-5-1 15,0 5 1-15,0-3-1 0,4 4 7 0,-2-5-5 0,1 2-1 16,2 3 1-16,-2-1 4 0,0 5-3 0,2 2-5 0,0 3 4 16,1-1-1-16,-1 5 1 0,1 1-3 0,1 1 1 15,3 2 2-15,-5 2 0 0,6 2 1 0,-4 1 2 0,5 7-2 16,-7 0 0-16,5-1 2 0,-7 5 4 0,8 2-2 15,-8 2 2-15,3-6 2 0,1 3-6 0,-1-4 5 0,3 3-2 16,-1-2 4-16,2 1-4 0,-4-5-2 0,2 2-1 0,0 3 1 16,-2 0-4-16,-1-5-5 0,2 2 6 0,0-3-5 15,-2-1-9-15,0 1-32 0,-4-1-25 0,-2-3-39 0,-2 0-29 16,1-2-42-16,2-1-2 0,-5 0-59 0,0-2-47 0</inkml:trace>
  <inkml:trace contextRef="#ctx0" brushRef="#br0" timeOffset="26673.17">1116 10991 1586 0,'-3'0'11'0,"3"-3"-18"0,-5 0 75 0,11 1-49 0,-4 2 2 0,1 0 1 0,2 3-4 16,3-3 3-16,3 0-17 0,2 0 23 0,1 0-75 0,0-1 49 15,2-4-2-15,-2 2-2 0,0-2 6 0,0 0-4 0,4 3 2 16,-2-5-11-16,1-6 24 0,-1 6-76 0,1-2 6 15,-4 1-29-15,1 3-32 0,0-1-38 0</inkml:trace>
  <inkml:trace contextRef="#ctx0" brushRef="#br0" timeOffset="27108.92">1431 10846 1317 0,'-2'-5'35'0,"2"-2"20"0,-5 2-33 16,0-5 67-16,2 5-32 0,0 0 12 0,-1 2 14 0,-1 1 11 15,0-1-36-15,2 6-13 0,-5-4 35 0,3 4-71 16,-1-3 31-16,4 0-9 0,1 0-15 0,2 2-14 0,1 4 17 15,1-3 0-15,2 6 5 0,-4-1 3 0,4 1 0 16,0 5 2-16,1 2 3 0,-1-2-3 0,3 4-12 0,-4-2-8 16,4-1-4-16,-3-1 0 0,3 1 0 0,-2-2-5 0,2 1 0 15,-3 1 5-15,-2-4-4 0,2 2 4 0,0 1-5 16,-1 0 1-16,-2-2 2 0,-1 0-2 0,1-4 0 0,0-1 1 16,-1-2-1-16,-1 0-5 0,0-2 3 0,0 0 2 15,0-2 1-15,-1-1 6 0,1-1 0 0,-4 1-5 0,3-3-2 16,-1-1 7-16,-2-1 1 0,-1-2-1 0,0-3-8 15,-1-1-1-15,-2 1 1 0,-1-3 2 0,2-1 3 0,-2 0-5 16,1 2-1-16,-2-3-2 0,1 2 5 0,1-1-1 0,0-3-1 16,0 0-1-16,2 1-2 0,1-2 2 0,0 0-2 15,5 0 0-15,0 1 2 0,0 2-7 0,2-1 2 0,3 5 3 16,1 0-2-16,-1-1 2 0,6 5-2 0,-3-1 2 16,1 3 1-16,5 0 3 0,-1 1-4 0,-2 3-3 0,3 0 3 15,-1 2 0-15,1 0-1 0,-4 2 4 0,1 1-4 0,0 3 0 16,-3-2 5-16,-3 3 1 0,-1-1 0 0,0 4-3 15,0-4 4-15,-4 2-3 0,-4 3 4 0,0-5 1 0,-2 5-6 16,0-3 2-16,-4 1 1 0,-4-1 4 0,3 1-2 0,-6-2-3 16,2 1-1-16,-2 1-9 0,1-2-28 0,0 4-8 15,2-7-34-15,1 5-20 0,7-6 5 0,1-2-26 0,-1 0-52 16,1 2-28-16</inkml:trace>
  <inkml:trace contextRef="#ctx0" brushRef="#br0" timeOffset="27575.47">1717 10707 1196 0,'-10'-1'24'0,"1"-6"26"0,5 1 8 0,-6 4 19 0,5 2-42 0,0-3 61 0,2 5-28 0,-4 1 3 15,0 2-7-15,-1 3-10 0,0-6-6 0,-2 9-18 16,-2-4 56-16,4 1-48 0,0-1 39 0,2-2 4 0,1 2-12 15,3-3-13-15,1 7 4 0,2-6 5 0,3 5-13 0,-1-3-9 16,3 9-5-16,-1-7-7 0,1 4-7 0,-1-3 5 0,0 3-8 16,-2-2-9-16,3 3 5 0,-1-5-3 0,-2 1-7 15,3-1-1-15,-2 1 3 0,-1 1-5 0,3-4-3 0,0-1 9 16,2-1-10-16,-3 4-2 0,3-4 4 0,-1 2 1 16,0-4 0-16,-1-1-6 0,1-1 8 0,-1-2-7 0,2 1 6 15,-2-2 2-15,-3-1-2 0,2-3-1 0,0 2 1 16,-2-4 1-16,2 3-1 0,-2-1-4 0,0-2 1 0,-3-3-2 15,3 2 1-15,-3-1 1 0,2 1-3 0,-4-3 3 0,2 1-1 16,-3-3 5-16,3 1-2 0,-3 2-2 0,0-1-2 16,-2 3-2-16,5-2 3 0,-3 4 0 0,3 1-4 0,-3 1 2 15,3 2-2-15,0 2-2 0,0 1-5 0,0 0 4 16,0 1-2-16,0 3-1 0,0 0 4 0,0 2 0 0,0 1 0 16,0 2 4-16,0 1 8 0,3 2-2 0,-3 0 2 15,3 0-4-15,-1 0 0 0,2 2-3 0,-2-3 0 0,4 1 2 0,-3 0-3 16,2 2 2-16,0-4-6 0,0 1 4 15,1-1-20-15,0-2-13 0,-4-3-33 0,1 2-21 0,2-5-29 16,-2 0-40-16,5-2 4 0,-2 0-40 0,-3 0-41 0,4 0-15 16</inkml:trace>
  <inkml:trace contextRef="#ctx0" brushRef="#br0" timeOffset="27934.69">1854 10753 1093 0,'-6'-15'26'0,"0"-5"17"0,3 6 21 0,-2 3 21 0,0 0-23 0,2-1 60 0,1 4-37 0,-1 3 12 0,3 2-13 0,-3 6-9 16,0-5-22-16,0 8-25 0,0-5 28 0,1 5-57 16,2-1 50-16,0-2-4 0,0 5-7 0,3-2-4 0,-1 3 6 15,4 0 8-15,-3 4 2 0,2-3 4 0,1 5-5 0,1-3-3 16,3 4-2-16,-3-3-4 0,4 3 3 0,-4-4-3 16,3 2-2-16,-2 0-5 0,-1-4-8 0,1-1-5 0,-1 2 1 0,0-4-4 15,1 1-4-15,-3-2-3 0,4-3-3 16,-4 1-2-16,3 0 2 0,-4-2-1 0,3-1-4 0,-1-1-2 15,-1-1 1-15,1-2 2 0,-1-2-1 0,0 0 0 16,0-1-7-16,2-1 8 0,-4-1-3 0,2-3 3 0,0 1-4 16,-2 1-1-16,-3-3-9 0,0 2-7 0,0-3 3 0,-3 2-8 15,0-3 3-15,-2 3-2 0,0-3 1 0,-4 2 2 16,2-1 4-16,3 1 5 0,-4 3 3 0,3 1 6 0,-3-1-6 16,2 4-6-16,1 2 0 0,-1 0-4 0,1 0-8 15,-1 3-7-15,3-1-11 0,-2 3-21 0,3-3-2 0,-1 7-13 16,3-6-14-16,0 4-13 0,3-5 36 0,-1 1-59 0,1 0 20 15,0-2-1-15,1 2-18 0,0-1 3 0,1-1-12 16,1-1-17-16</inkml:trace>
  <inkml:trace contextRef="#ctx0" brushRef="#br0" timeOffset="28201.81">2104 10611 1204 0,'-1'-1'19'0,"1"-6"28"16,0 4 18-16,0 3-24 0,-4-1 65 0,4-1-36 0,0-2 13 15,-3 3 16-15,3 0-11 0,-4 1-10 0,4 0-7 0,-2-3 27 16,1 1-57-16,-1-3 34 0,4 5-7 0,-1-3-20 16,-1 5-4-16,2-4-18 0,2 4 2 0,-1-1 2 0,1 4-1 15,-1 0 10-15,3 3 2 0,-3-2 5 0,4 4-2 16,0 2 7-16,0 3-13 0,-1-2-1 0,1 3-8 0,-1 1-8 16,0 1-5-16,2-2 1 0,-3 3-4 0,1-3-6 15,-1 1-2-15,3-1-3 0,-5-2 3 0,0-3-1 0,0 3-4 16,1-2-6-16,-1-1 4 0,-3-1-5 0,3-2-39 0,-3 3-38 15,-3-4-56-15,3 2-44 0,-2-5-37 0,1 7-75 16</inkml:trace>
  <inkml:trace contextRef="#ctx0" brushRef="#br0" timeOffset="28638.1">705 10815 1735 0,'-11'0'38'0,"-2"11"38"16,5-8 26-16,-12-3 22 0,13 5 15 0,2-6 6 0,2 4 23 0,-1 2 13 0,8 0-19 0,6 2-18 15,1 2-9-15,8 5-1 0,6-7 4 0,5 2 8 0,8-4-9 16,5-3-3-16,6 2 6 0,9-10-12 0,6 6-10 16,2-5-5-16,2 5-9 0,5 0-7 0,6 0-2 0,1 5-13 15,1-1-16-15,-2 3-14 0,-3 1-3 0,1 0-21 16,-4-1-4-16,-6 3-10 0,-5-1-6 0,-10-2-2 0,-5 0-9 15,-6-1 8-15,-6 0-2 0,-7-1 1 0,-7 0-5 0,-2 1 1 16,-6-2 1-16,-4 4 3 0,-1-4-1 0,-5 0-4 16,-1 2 1-16,-2-4 2 0,0 1 8 0,-2-3-3 0,2 4-6 15,-3-5 1-15,3 2 3 0,-3-1-2 0,1 1 0 16,1-1-3-16,-1 1-13 0,2-2-26 0,-2 0-28 0,2-3-45 16,-4 1-71-16,-1-2-45 0,0-2-77 0,-4 0-63 15,-1 2-68-15,-2-3-9 0</inkml:trace>
  <inkml:trace contextRef="#ctx0" brushRef="#br0" timeOffset="29045.6">1914 10462 2240 0,'-14'9'36'15,"0"0"39"-15,2-11 16 0,-5 12 28 0,-1 5 11 16,-2 0 28-16,-3 5 25 0,-2 0 23 0,-5 2-10 0,1-1-21 16,-2 1 10-16,-1 2-14 0,0-3-11 0,1 4-7 0,1-3-6 15,1 2-10-15,1 1-28 0,-2 1-4 0,-2 7-10 16,0-8-5-16,1 3 31 0,2-3-17 0,4 3-10 0,4-7 7 16,-7 1 1-16,9 6-18 0,-2-5-9 0,1 4-6 0,-2-1-34 15,4 6 9-15,-9-2-3 0,-1 1-13 0,6 2 8 16,-3-1 9-16,2-4-51 0,3 0 46 0,1-2-44 0,0-1 35 0,5-2-54 15,1-1 44-15,0-2-57 0,2-2 42 0,3-3 0 16,0 3-6-16,1-5 8 0,0 0-8 0,4-4 5 0,0-1-17 16,0 0 17-16,1-4-4 0,0 0 8 0,2-1-8 0,0-1 5 15,0-2-3-15,2 2 20 0,0-2-14 0,-2-2 9 0,0 2-17 16,1 0 14-16,-1 0-6 0,2-2-3 0,-2-2-1 16,0 1-8-16,-2-2 11 0,4-2-13 0,-2 1-1 0,0 0-28 15,3-5-17-15,-3 4 26 0,7-1-100 0,-6-1-1 0,-1-1-79 16,2-1-13-16,-2-3-101 0,0 2-17 0,-2 1-107 0,8 2-66 15,-12-2-33-15</inkml:trace>
  <inkml:trace contextRef="#ctx0" brushRef="#br0" timeOffset="50728.85">2969 15240 667 0,'3'-4'8'0,"-1"0"20"0,-4 1 3 0,2 1 16 0,-6-4 18 15,9 8 13-15,-6-4 13 0,3 0 17 0,3 2-1 16,-3-1-9-16,5 1-30 0,-3 0 39 0,4 0-45 0,-6-3-13 15,3 2-6-15,-3 1-15 0,-3-1-2 0,6 1-1 0,-6 0 30 16,3 1-50-16,-2-1 35 0,4 4 4 0,-2-4 7 16,5 3 7-16,4-1 9 0,2 2-3 0,5-2-1 0,6-2-3 15,8 3-8-15,0-3-3 0,10 2-12 0,4-4-12 16,2 2-10-16,3-3-6 0,-1 3-5 0,2-2 0 0,-4 2 1 16,0-3 0-16,-3 0-2 0,-3 1 8 0,0-2 0 15,-7 2 4-15,2-1 6 0,-6-2-2 0,-1 1-1 0,-1-1 1 0,-8 3 0 16,0 0-4-16,-2-1-3 0,-6-1-6 0,-1 0-2 0,-4 4 1 15,0-3 5-15,-4 3 4 0,1-2 7 0,-3 0-6 16,-3 2 3-16,1 0-1 0,-1-1-4 0,-3 0-4 0,1-1-31 16,-3 2-36-16,0-2-41 0,-4 0-60 0,4-1-23 0,-3 2-71 15</inkml:trace>
  <inkml:trace contextRef="#ctx0" brushRef="#br0" timeOffset="51380.82">2974 15985 1775 0,'0'6'34'0,"-5"-6"31"0,10-3 21 0,-7 3 13 0,4-3 6 0,1 3 4 0,-1 0 14 0,-1 0 2 0,1-4-34 0,6 1-29 16,-2 2-20-16,4 0-14 0,2-2 0 0,9-1-1 0,2 0-9 0,7 2-2 15,4-3-3-15,5-1-4 0,4 0 6 16,8 1-4-16,2 0-2 0,-2 0-2 0,3-1-3 0,-1 1-1 15,1 2 4-15,-3-2 2 0,-2 2-5 0,-3-1 4 16,-4 2-3-16,-5-2 0 0,-6 3 1 0,1-2 0 0,-5 2-3 16,-6 0 1-16,-2-2-1 0,-2 3 2 0,-6-2-7 15,0 2-8-15,-6 0-9 0,-1 0-15 0,-2 0-21 0,-4 0-19 16,0 2-31-16,-3-2-49 0,0 3-56 0,-5-3-43 0</inkml:trace>
  <inkml:trace contextRef="#ctx0" brushRef="#br0" timeOffset="55092.62">5594 17440 1951 0,'5'3'16'0,"-5"-3"7"0,-9-3-2 0,9 10 2 0,0-7-2 0,0 5-4 0,-4-3 4 0,4 3 7 15,0 2 4-15,0 0 4 0,0 5 12 0,0-2 1 0,4 8 9 16,-3-2 23-16,4 6 8 0,-5-3 9 0,5 8-7 16,-5-3-3-16,3 5-6 0,-3 1-4 0,1-1-2 15,-1 1-20-15,0-6-13 0,0 2-12 0,-1-9-12 0,1 5-9 16,3-4-7-16,-5-3 5 0,1-1-8 0,1-2 7 0,-3 4-4 16,3-5-2-16,0 3-2 0,0-8 2 0,3 1-9 15,0-1-38-15,3-5-14 0,-3-1-43 0,-3-1-31 0,7-5-40 16,-4-2-30-16,8-4-5 0,-3-3-9 0,3 1 10 15,-4 0 6-15,8 2 26 0,-4-7 26 0,2 5 36 0,-4-6 29 0,1 4 5 16,-7-5 19-16,6-3 26 0,-4-2 10 0,-2-3 15 16,-1-1 28-16,0 0 17 0,1 1 15 0,-3 1 14 15,3 4 11-15,-3 0 14 0,5 6 24 0,-5 4-26 16,7 4 30-16,-5 5-55 0,1 1-11 0,0 5-17 0,-6-1-5 0,0 10-2 16,-2-2-14-16,-1 2 25 0,-3 2-45 0,-1 4 42 15,-4 2 0-15,1 4 6 0,-4-3-7 0,1 2-9 16,-1 1-7-16,1-1-8 0,0-2 0 0,2 0 0 15,3-3-6-15,0 2 4 0,4-1-3 0,-1-5-2 0,1 0-5 16,0-1 6-16,2-2-4 0,1 1 0 0,-1-4 6 16,-3-3-8-16,8 1 2 0,-1-2-2 0,2-1 3 0,2-1 4 15,0 0-2-15,2-3 0 0,-2 0-5 0,0-3 4 0,4 2 5 16,-1-3-1-16,2 1-6 0,1 0 2 0,-2-3 7 0,7 3 2 16,-3 0 3-16,5 2-4 0,-2 1 1 0,-1 1 0 15,1 2 5-15,-3 2-4 0,3 4-4 0,-4 0-6 16,1 1 4-16,-2 2-2 0,-1 2-4 0,0-3-1 0,0 1 3 15,3-2-2-15,-5 1 0 0,4 0 2 0,-5 0 1 16,4 0-3-16,-1 1-19 0,0 1-23 0,-1-2-22 0,0 0-34 16,4 0 2-16,-6-2-34 0,6-1-32 0,-5-5-36 0,4 0-9 15,-4-3-1-15</inkml:trace>
  <inkml:trace contextRef="#ctx0" brushRef="#br0" timeOffset="55280.11">5911 17755 759 0,'0'-18'25'0,"-3"-1"19"0,1 5 22 0,-3-5 17 0,5 3 11 0,-3 3 6 0,3-3 22 0,3 10-32 16,-3-4 14-16,5 6-54 0,-2 2 48 0,-1 5-54 0,5 11 4 16,-7-6 1-16,5 11-22 0,-5-6 35 0,3 9-38 15,-3-4 35-15,5 9-62 0,-5-6 35 0,3-5-13 0,-1 1-8 16,1-3 4-16,0 0-6 0,0-2 1 0,0 2-2 16,-1-5-7-16,0 0 3 0,1 2-6 0,-2 2-11 0,1-4-40 15,1-4-9-15,-1 0-34 0,1 1-30 0,-5-4-52 0,4-2-38 16</inkml:trace>
  <inkml:trace contextRef="#ctx0" brushRef="#br0" timeOffset="55421.75">5961 17485 723 0,'-6'1'10'0,"1"5"5"15,-3-6-2-15,8 8 2 0,-8-8-1 0,5 5-1 16,-2 0 1-16,4-1-6 0,1 1-36 0,1 0-27 0,7 0-10 15,-4-5-21-15,6 8-13 0,-2-9-4 0</inkml:trace>
  <inkml:trace contextRef="#ctx0" brushRef="#br0" timeOffset="55762.88">6059 17624 342 0,'0'10'16'16,"0"4"13"-16,-3-7 21 0,2 4 11 0,-3-6 16 16,3 2 19-16,-4-3 9 0,3-1 15 0,1 1 2 15,1-5-1-15,3 4-3 0,0 0-30 0,4 4 21 0,-3 2-34 16,3-1-2-16,-1 8-3 0,-2-5-16 0,3 8-8 0,-2-6-7 15,1 0 19-15,0 1-39 0,2-6 18 0,-1 3-5 16,1-6-9-16,-2 6-7 0,3-9-1 0,-1 5-11 0,-1 0 5 16,-1-1 0-16,-2 1 2 0,3 3-5 0,-4-5 0 15,2 4 5-15,-4-3 1 0,3-1-5 0,-3 1-3 0,1-4 4 16,-2 0-4-16,0 1 0 0,-2-2-1 0,1-1 10 16,1-1 6-16,0-1 18 0,-2-2 5 0,2 3-2 0,0-3-3 15,0-3 5-15,-2 1 1 0,2 0-13 0,-1-5-3 0,1 3-12 16,-2-2-6-16,4 1 0 0,-1-3 4 0,3-1-2 15,-1-4-2-15,4 2 2 0,1-5-5 0,0 1 0 0,2-2-5 16,4-2 0-16,-3 3-4 0,3-1 4 0,-1 4 1 16,-2 2-6-16,3 4 3 0,-1 0-4 0,-2 5 5 15,-1 1-4-15,-1 5 1 0,-2 3-2 0,0 0 1 0,-2 5 0 16,0 0 0-16,-2 4 1 0,-3 3-27 0,0 1-30 16,-3 8-33-16,3-7-31 0,0-2-10 0,0 4-40 0,0 2-32 15,0-4-33-15,3-3-10 0</inkml:trace>
  <inkml:trace contextRef="#ctx0" brushRef="#br0" timeOffset="56188.71">6591 17819 809 0,'3'-7'18'0,"3"-4"18"16,-1-5 6-16,1-3 5 0,-3-3 4 0,2 1 6 0,0-5 6 15,2 7 19-15,-2-6-9 0,0 6-12 0,-2 0 11 16,1 6-40-16,-3 0 34 0,-1 4-42 0,-3 2 36 0,-2 4-57 15,0 2 29-15,-3 2-39 0,-4 4 22 0,-1-2 6 0,-1 7-13 16,-2-1 16-16,0 4-20 0,0 1 15 0,-1 0-7 16,1 3 8-16,1 6-31 0,0-7 31 0,1 8-27 15,3-8 26-15,0 7-24 0,0-9 33 0,3 4-16 0,0-3 24 0,3-7-8 16,-1 0 0-16,3-2 1 0,1 1-8 16,-1-4 2-16,3 2-8 0,3 2-14 0,-3-3-1 0,5-1 3 15,1 1-3-15,-3-2 2 0,5 3-3 0,-3-7 3 0,5 5 0 16,-3-6-1-16,3 2-2 0,0-1-1 0,0 0 2 15,2 0-1-15,-3-3 4 0,4 5-1 0,-2-5-1 0,-2 2-1 16,4 0 0-16,-5 1 2 0,1-1-2 0,-2 0-2 16,2 1 6-16,-1-3-4 0,-3-2-1 0,1 2-1 0,-1-3 4 15,-1 6-1-15,0-6 1 0,-1 3-4 0,-3 3-4 16,3 0 3-16,-1 4 4 0,-2-1 1 0,1 3-2 0,1 1-2 16,0 0-1-16,-1-1 8 0,1 4-4 0,-1-4 3 15,-1 3-1-15,2-1 0 0,-2 4-1 0,0-6 2 0,0 4 0 16,0-2-4-16,4 3 7 0,-2-2-7 0,3 2 2 0,-2-3-8 15,0 3-23-15,4-5-34 0,-1 0-6 0,3 0-45 16,-4-1-36-16,1-2-51 0,1-2-41 0</inkml:trace>
  <inkml:trace contextRef="#ctx0" brushRef="#br0" timeOffset="56529.99">6752 17736 1078 0,'-3'-18'21'0,"-2"4"30"0,2-5 13 0,3 4 14 0,3 1-32 0,-3-4 49 0,3 9-36 0,2-2 38 15,-2 8-60-15,0 1 4 0,0 2-48 0,-3 4 22 16,0 0 15-16,0 12-46 0,0-5 38 0,-3 7-40 0,3-6 37 16,0 14-23-16,0-10 53 0,-2 8-30 0,2-5 16 15,0-3-4-15,2-1-2 0,-2-3 4 0,3 1 2 0,-3-5-12 16,0 1-17-16,3-4-6 0,-1 1 2 0,0 2-6 16,-1-6 4-16,1 2 1 0,-2-1-4 0,3-1 3 0,-3-1 1 15,0 0 3-15,0-2-2 0,3-2 5 0,-3 0-4 16,2-1-4-16,2 2 3 0,1-5-2 0,-2 3 0 0,2-1-4 15,0-3 1-15,1-3 3 0,2 1-2 0,0-3 3 16,0-2 1-16,-2 2-5 0,5-5 14 0,-3 1 0 0,0 4 4 16,2 2-3-16,-1 2 4 0,-1 2-1 0,2 4 2 15,-3 1 5-15,1 3-5 0,0 2 12 0,-3 3-4 0,4 3 4 16,-2 1-2-16,-1 1-1 0,-1 2 2 0,1 0-8 16,-1 3-2-16,-1-2-15 0,0 0 2 0,-3-5-19 0,1 0-29 15,-2 2-45-15,3-6-16 0,-6-2-46 0,3 1-53 16,-2-3-70-16</inkml:trace>
  <inkml:trace contextRef="#ctx0" brushRef="#br0" timeOffset="57077.05">6326 16667 1107 0,'-30'-9'27'0,"4"2"26"0,2-1 5 0,8-7 1 0,-6 3-1 0,3-2 0 0,3 0-1 16,2 7 4-16,-2-1-29 0,2 0-23 0,0 1 13 15,2 4-32-15,-3-1 45 0,0 7-19 0,0 2 6 0,0 3 16 16,-2 4 12-16,-1 3 3 0,1 7-15 0,-3 2 38 15,4 3-41-15,-3 6 33 0,6 1-3 0,-1 2-19 16,3 4-7-16,4 2-7 0,1 2-3 0,6 0-5 0,0 0-5 16,3 0-14-16,2-2 0 0,3-4-2 0,2-3-3 15,0-1 2-15,3-3 10 0,1-4 10 0,-1-3 1 0,4-1 2 0,-1-4 0 16,2-1 2-16,-2-4 3 0,4 0 0 0,-4-5 8 16,5 1-5-16,-1-2-3 0,1-3 3 0,-1-2-6 15,2-1 3-15,-1-2 0 0,3-4-6 0,-1-2-14 16,-1-1-7-16,1-3 1 0,0 0-2 0,-1-6-1 0,2-2-2 0,-1-4-3 15,0-1 4-15,1-2-2 0,-2-2 1 0,-3-6-4 16,1-2 4-16,-2-3 0 0,-1-2-2 0,-2-4 3 16,-3-1 0-16,-4-1-2 0,-2-2-3 0,-2 5 4 15,-1-3 0-15,-5 9 0 0,-3-1-2 0,-1 7-1 0,-2 4-5 16,-4 5-5-16,-1 3-1 0,-6 7-2 0,0 2-3 0,-2 5 5 16,-4 2-4-16,1 6 3 0,-3 2 2 0,0 3 2 15,-1 3-7-15,3 3-7 0,1 0-8 0,2 4-9 16,1 1-19-16,1 3-12 0,7-2-26 0,3 0-12 0,6-4 8 15,1 3-19-15,3 0-30 0,3-1-38 0,3 0-17 0</inkml:trace>
  <inkml:trace contextRef="#ctx0" brushRef="#br0" timeOffset="57813.78">6179 17299 1241 0,'-6'0'32'0,"3"-3"39"0,-2 3-19 0,5-11 28 0,-6 4-33 0,6-1 34 0,0 5-34 0,3-3 33 15,-3 6-66-15,1-3-9 0,-1 1-10 0,0 2-2 0,2 0 9 16,-2 2-13-16,2 1 15 0,-2-1-9 0,1 3 8 16,1 1-4-16,-2 2 9 0,1 1-19 0,-1 5 32 0,-1-3-22 15,2 2 16-15,-2 0-21 0,1 0 27 0,-2-2-27 16,2 2 27-16,-3-3-13 0,3 2-5 0,0-5 0 0,0 2 1 15,-2-1 1-15,1 0-3 0,-2-1-2 0,3 0-2 16,0-4 6-16,-3 1-3 0,3 1 3 0,0-5 3 0,0 4-3 16,3-2 4-16,-3-2 15 0,0 0-2 0,3 0 2 15,-2 0-2-15,-1-2 3 0,2 1 5 0,0 1 2 0,-1-3 5 16,2 3-7-16,-1-1-3 0,1 1-1 0,0-2 1 16,2 2-2-16,0-2-7 0,-1 2-2 0,3-2-8 0,-1 0-5 15,-3 2 1-15,4-1-2 0,-1 1 1 0,2-2-3 16,-5 2 1-16,3 2-4 0,1-2 2 0,-4 0 0 0,3 0 4 15,-1 1-7-15,-2-1 3 0,0 2 0 0,-3-2 3 16,2 0-2-16,0 0 4 0,-2 0 0 0,0 0-5 0,-2 0 7 16,2 0-4-16,-2 0 2 0,2 0-4 0,0 0 6 15,0 2-3-15,-3-2-3 0,3 0 1 0,-3 0 1 16,3 0 1-16,-2 0-1 0,1 0 1 0,-4 2-4 0,5 0 1 16,-3-1 3-16,0-1-4 0,1 3 2 0,1-2 0 15,-1 1-2-15,0-2 1 0,2 1 1 0,2-1-5 0,-2 0 4 16,0 1 3-16,2-1-4 0,-1 1-1 0,1-1 1 15,-2 3 2-15,3-3-1 0,-3 2 5 0,3-1-3 0,2 1 2 16,-2 0-2-16,0-2 2 0,2 1 2 0,1-1-7 16,-1-1 6-16,4 1-2 0,-1-2-4 0,0 0 2 0,0 1 0 15,6-1 1-15,-4-1-3 0,4 1 5 0,-1 1-6 16,0-1 1-16,1-2 5 0,-1 4-4 0,2-1 2 0,0-1-2 16,-2 0 3-16,0 2-5 0,1-2 5 0,1 0 3 15,-4 1-10-15,1-1 4 0,-4 2 5 0,0 0-3 0,0 0 2 16,-3-3 3-16,-2 3-4 0,-1 0 0 0,-2-1 4 15,0 1 0-15,0-3 2 0,-2 2 0 0,2-2-2 0,-3 0 1 16,1 1 1-16,-1-4-1 0,0 1 4 0,0-1-7 16,-3 0-5-16,2 1 3 0,-4 0 0 0,2-4 0 15,-2 5 0-15,0-2 1 0,2-3-2 0,-4 4 5 0,3-1 0 16,-3-1-4-16,2 2 0 0,-1 1 0 0,1-1 3 16,1 0-7-16,-1 3 5 0,2-1 0 0,0-1 2 0,1-1 16 15,5 5 3-15,-3-4 4 0,3 2 1 0,0-1 3 16,0 2-2-16,0-1-2 0,3 0-3 0,-3 2-16 0,0 0-1 15,2 0-10-15,0 0-8 0,-2 0-38 0,0 2-63 16,3 0-69-16,-2-1-76 0</inkml:trace>
  <inkml:trace contextRef="#ctx0" brushRef="#br0" timeOffset="60012.8">6834 17144 597 0,'-3'2'19'0,"1"-1"8"0,1 3 23 0,-2-4 15 0,1 1 13 0,0-1 17 0,2-1 20 0,0-2 22 0,4 1-33 15,0 0 55-15,-2 2-44 0,1-1-4 0,0 1 10 16,-3 0-5-16,0 0-5 0,2 0-8 0,-2-3 21 0,-2 0-59 15,2-2 37-15,2 1-5 0,1-3-19 0,0-1-7 0,3 0-16 16,-2 0-5-16,2 1 7 0,0-2 3 0,1 1-11 16,0-3-7-16,0 0 3 0,-1-1-3 0,4 1 11 15,1-4 0-15,-2 2-3 0,5-3-1 0,-1-2 1 0,0-1 5 16,1 0 4-16,-4-3 1 0,2 0-13 0,-4-4-5 16,6-3-12-16,-1-2-7 0,4 2-4 0,1-6-7 0,5-2-8 15,3-2-5-15,7 0-2 0,6 2-2 0,-1 6 3 0,7-3-2 16,2 2-3-16,7-1 4 0,0 7-1 0,4-2 3 15,4 8 1-15,3-4-2 0,1 1 0 0,2 2 6 16,3 4-2-16,-1 4-1 0,4 2 2 0,-3 3-3 16,-1 3 4-16,1 2 0 0,-3 3 1 0,-5 2-6 0,0 2 1 15,-3 1 2-15,-2 6-1 0,-1-3 4 0,-2 4-10 16,0 1 4-16,4 0 2 0,-1 0 3 0,-4 1 2 16,1 0 15-16,-4-2 13 0,0 0 1 0,-1-1 11 0,-4 4 0 15,-5-4-1-15,2 0 0 0,-7-4 6 0,3 0-17 16,-5-1-8-16,-3 3-5 0,-2-2 2 0,-3 2-4 0,-3-2-2 15,1 7 1-15,-4-2-7 0,-4 1 3 0,-2 3-2 16,-1-3 4-16,-2-2 3 0,-2-2 2 0,-1 4 3 16,-3-3-3-16,-2-2 7 0,-1 3-1 0,0-3-5 0,-1-2-1 15,-2 2-6-15,1-1-1 0,-2-1-4 0,2-1 3 16,-2 0-3-16,2-1-6 0,-1 1-2 0,-1-3 0 16,2 2-4-16,0 0 6 0,0-3-3 0,0 1-1 0,0 1-1 15,0 0 1-15,2-1 2 0,-1 1 0 0,-1-3 2 0,2 4-8 16,-2-2 4-16,0-2-14 0,2 0-31 0,-4-3-15 15,4 0-35-15,-4 1-30 0,2 2-36 0,-2-1-25 0,1-1-31 16,-4 4-12-16,2 1 4 0,-4 3-9 0,0 1 16 16,0-2 0-16,-1-1 28 0,0-4 47 0,1 0-10 15,4 0 67-15,-1-3-25 0,-2-1 71 0,3 2-24 0,0-1 71 16,-1-1-32-16,-2 4 21 0,0-2-2 0,1 1 2 0,-1-2 32 16,-1 3 4-16,4-2 3 0,-4 4-23 0,2-2 52 15,0 0-32-15,2 0 62 0,-2 3-35 0,0-2 33 16,3 1-42-16,-1-2 52 0,-1 2-14 0,2-2 5 0,1 0-4 15,-1 0-13-15,2 3-4 0,0-3-15 0,0 3 1 0,0-2-6 16,2 3-7-16,-1-1-5 0,1 0-1 0,0 1 1 16,2 0-3-16,-1 0-1 0,0 0-2 0,0 1-5 15,2 0 0-15,0 1-5 0,0-1-8 0,4 2-3 0,-2-1-3 16,-1-1 4-16,4 2-3 0,0-2-8 0,0 0 4 16,0 0-1-16,0 1-3 0,-2-3 2 0,0 2-6 0,3-2 1 15,-4 2-1-15,-1-3 4 0,2 2-2 0,-3-3-1 16,2-1 2-16,-3 0 0 0,-1 0 2 0,0 0-3 0,0-1 2 15,-3 0 3-15,2-2-4 0,-2 3-1 0,2 0 7 16,1-2 6-16,-2 0 10 0,1 1 1 0,1-2 1 0,1 1 0 16,-4-1 6-16,2 1 6 0,0-2 0 0,-1 1-8 15,1-2-2-15,-1 0 1 0,1-1 1 0,-2-2 4 16,3 3-5-16,-3-3 0 0,2-2-6 0,0 2 1 0,-1 0 0 16,1 0-5-16,-2-1 8 0,0 0 2 0,1 2 3 15,-1-1 3-15,0 0-1 0,0 2 4 0,0-2-3 0,0 3 3 16,2 0-6-16,-2 0-6 0,0 2 2 0,3 0-7 15,-3 1 5-15,4 1-1 0,-4 1-2 0,2-3 1 0,0 1-7 16,-2 2-2-16,1 0-3 0,-1 0-4 0,2 0-3 16,-2 0-8-16,3 0 7 0,-3 2-9 0,0-2 7 0,0 2-4 15,0-1-5-15,0-1 3 0,3 1-5 0,-3-1-6 16,2 0-34-16,0 0-42 0,-1 0-49 0,1 2-44 16,-2 3-38-16,-2 4-64 0,1 0-53 0,-1 0-34 0,0 2-48 15</inkml:trace>
  <inkml:trace contextRef="#ctx0" brushRef="#br0" timeOffset="60857.21">9584 17245 1751 0,'10'-5'-8'0,"-4"5"31"0,10-9 6 0,-8 6 7 0,1-4 14 0,0-2 9 0,-1 2 7 0,2 0 2 0,-5-1 21 0,2-2-25 16,-2 2-2-16,-2-3 3 0,-1 2-4 0,-2-3-8 0,-2 1 3 15,2 1 3-15,-4-1-8 0,-3 0-7 0,0 2-2 0,-3 0-8 16,0 0-9-16,-2 4-5 0,-1 0-9 15,-4 3-3-15,1 2-6 0,0 1 2 0,0 3-1 0,-1 1-5 16,3 0 1-16,-2 4 2 0,3-1-1 0,1 2-1 16,2-1 2-16,1 1 1 0,2 0-5 0,0 4 2 0,3-3 1 15,1-2 0-15,3 3-1 0,0-1 5 0,3 0-2 16,1 0 3-16,3-2 10 0,0 3 3 0,2-2 3 0,1 1 4 16,7 1 3-16,0-2-7 0,3 0 1 0,1 4-2 0,1-5-10 15,1 2 2-15,2-2-9 0,0 2 0 0,-3 0 0 16,-1-2-2-16,0 1 3 0,-3 0-4 0,-1 0 3 15,-4 0-5-15,-1 0 6 0,-3-2-8 0,-4 3 2 16,1-1 1-16,-3-2-2 0,-3 1 4 0,-1-2-3 0,-5 2 5 0,1 1-4 16,-6-3 6-16,1 0-5 0,-2-1 6 15,-3-1-6-15,-2 0 1 0,-1-1 7 0,-4-2-9 0,2-2 2 16,-1 0 0-16,-1-2 5 0,0-2-6 0,0-1 7 16,6 0-6-16,-1-4-1 0,4 2 2 0,0-2 5 0,4 1-6 15,1-1 0-15,2 0 1 0,2 1-4 0,1 0 6 0,-1 0-4 16,4 2 3-16,0 1-4 0,0 0 1 0,0 1-3 15,4 2 1-15,-1-1-1 0,1 1-6 0,0 0 3 16,1 2-1-16,3-1 2 0,1 1 5 0,1 1-5 0,3-1 4 16,-2 2 3-16,0 0-1 0,0-2 4 0,3 0-2 15,-1 0-3-15,3 3-1 0,-5-6 1 0,1 3 2 0,-1 0-2 16,-1-2 2-16,-3 0-5 0,0 1 1 0,-4 0 4 16,0-2-2-16,-1 3 3 0,-2-1-14 0,0 0-2 15,-2 1-12-15,2 0-8 0,-3-1 3 0,2 1-6 0,-3-1-8 16,3 2-3-16,-1-1 4 0,-2 0 8 0,4 0 11 15,0 1 3-15,0-1 4 0,0 0 1 0,-2 0 6 0,2 0 8 16,0 0 2-16,0 0-3 0,0 0 2 0,0 0 4 16,0 0-3-16,0 0 0 0,0 0 1 0,0 0-1 0,0 0-2 15,0 0 1-15,0 0 1 0,0 0 1 0,-1 0-1 16,-1-1 0-16,0 1 2 0,2 0-1 0,-1 0 1 0,-1 0 1 16,-1-1-2-16,1 1-2 0,2 0-2 0,-3 0 3 15,3-1 0-15,0 1 0 0,0 0 0 0,0 0-1 16,3-2 0-16,-3 2 0 0,0 0 2 0,0 0-1 0,0 0-2 0,0 0-3 15,0 0-2-15,0 0-9 0,-3 2-8 16,3-2-14-16,0 2-10 0,-1-2-20 0,1 6-21 0,-2-6-32 16,2-3-14-16,-2 3-38 0,2 5-61 0,2-7-54 0</inkml:trace>
  <inkml:trace contextRef="#ctx0" brushRef="#br0" timeOffset="61966.2">9895 17262 1720 0,'4'0'-8'0,"-6"-1"66"0,0-1-43 0,9 1 4 0,-7-3-3 0,0 4 1 16,0-1 0-16,0 1 2 0,0 0 4 0,0 0-61 15,-7 1 53-15,7-1 5 0,0 0 23 0,0 0 8 16,0 0 3-16,0 0 15 0,0 0 1 0,0 0 5 15,0 0-10-15,0 0-5 0,0 0-21 0,0 0-7 0,-15 23 0 16,15-23-11-16,0 0 8 0,0 0-8 16,0 0-4-16,-2 56-12 0,2-56 12 15,0 0 3-15,0 0 5 0,0 0 2 0,0 0-4 16,27 116 3-16,-20-111 0 0,-7-5 0 0,0 0-3 16,0 0-7-16,31 0-4 15,13-29-11 1,-12-53-15 15,-32 82-7-15,0 0 2-16,0 0-1 0,0 0-5 0,0 0-3 15,0 0 2-15,-64-61 3 0,64 61-3 0,0 0 9 0,0 0-5 16,-28 0 13 0,28 0 0-1,-15 34 22 16,22-34-10-31,1 0 0 0,0 0 0 0,6-3 6 16,-3 2 16-16,2-1 2 0,1-1-1 0,-3 1 3 0,3-2-4 16,-1 2 0-16,0-1 2 0,1-2-7 0,-14 5 0 15,79-12-8 17,-9 32-10-1,-10 41-3 0,-56-37 5-15,-4-24 13-1,0 0 2 1,0 0-5-16,0 0 5 0,5-24-10 31,-5 24-25-15,40-81 16-16,-40 81-16 15,30-21 11 1,-30 21 25 0,0 0 12-16,0 0 2 15,36 22-16-15,-36-22 3 0,46 58 5 0,-44-46-17 16,1-2-10-16,-2 0 7 0,1 0-4 0,-2-1-1 16,3 0-1-16,-3-1 3 0,2-2-11 0,-2-2-25 0,-2 0-23 15,2 1-36-15,-5-2-27 0,4 4-26 0,-2-7-37 16,3-2-11-16,-4 2-20 0,4 2-9 0,0-6 6 0,0 4 1 15,7-3 23-15,-4-5 24 0,5 2 31 0,-3 4 17 16,6-3 29-16,-5-4 27 0,5 3 29 0,-2-4 43 0,-2 2 26 16,1-5 18-16,-2 2 21 0,3-6 11 0,-5 7 17 15,2-8 26-15,-1 3 14 0,1-1-16 0,3 4 31 0,-7 0-31 16,5 2-10-16,-6 5 4 0,2-2-3 0,-3 5-16 16,2-1-18-16,0 1 13 0,-6-1-55 0,6 2 23 15,-4 1-10-15,2 0-21 0,2 1-14 0,-2 2 7 0,2 1 18 16,-4 0-8-16,5 2 14 0,-3 1-7 0,2 1 14 15,-1 1 30-15,1 0 1 0,1 5-5 0,-1-3-21 0,2 3 3 16,1-2-9-16,-2 1 0 0,2-2-9 0,3 1-23 16,-3-2-2-16,4-1-2 0,-3-1 6 0,3-1-7 0,-1 2 2 15,4-4-1-15,-4-2-2 0,3 2-7 0,1-4 1 16,3-1-5-16,-3 0 0 0,1 0-5 0,1-4-1 0,-1 1 1 16,-2-1 2-16,0-4-1 0,-1 2 2 0,-1-1-3 15,-1-3-4-15,-2 3 7 0,-1-4-3 0,0 2-1 0,-2-1 1 16,-3 0-2-16,3-4-1 0,-3 1 0 0,0-1 0 15,-3 2 3-15,1 0-5 0,-1 2-5 0,0 1 2 0,-2 1-1 16,2 3-8-16,-2 0-12 0,-1 1-6 0,3 3-35 16,-3 1-8-16,-1 0-38 0,-2 2-37 0,-2 5-54 15,1-3-59-15,0 4-45 0</inkml:trace>
  <inkml:trace contextRef="#ctx0" brushRef="#br0" timeOffset="62562.45">10115 16390 1920 0,'-5'-13'1'0,"-1"7"8"0,-6-7 3 0,8 1 7 0,-5 1 4 0,-2 5 8 0,-2 0 6 16,2 6-1-16,-8-5 0 0,8-1-3 0,-5 4 2 16,2 1 7-16,-2 4 1 0,0 0-1 0,4 5 2 15,-1-2 8-15,5 7 4 0,-1-4 10 0,4 9-1 0,0-2-2 16,5 2 9-16,0-1-3 0,0 2-4 0,0 8-4 16,0-7-3-16,0 13-8 0,2-9-3 0,-2 6-7 15,6-1-4-15,-2 5 1 0,6-5 7 0,0-2 0 0,1-1 2 16,5-4-8-16,-2 0 1 0,5-3-5 0,1-4-9 15,3-2-5-15,0-2-10 0,1-2-5 0,1-2-2 0,-1-3-5 16,3 0 7-16,-2-4-7 0,-1-2 0 0,0-1 4 16,-2-4-3-16,-2-2 1 0,1-2-2 0,-2-3 5 15,0-1-8-15,-3-1 7 0,3-3-3 0,-5-2-12 0,3-2-13 16,-5-1-10-16,2-5-9 0,-5-3-1 0,-1 0-3 0,-2-1-13 16,-1 0-3-16,-5-3 7 0,2 3 10 0,-4-3 8 15,0 5 8-15,-7 3 3 0,1 3-4 0,0 1 6 16,-6 6-6-16,1 3-19 0,-5 7-3 0,-2 5-1 15,-3 3-24-15,1 11-20 0,-5-3-27 0,3 7-36 0,-1-4 1 16,3 9-37-16,-4 1-34 0,9-2-44 0</inkml:trace>
  <inkml:trace contextRef="#ctx0" brushRef="#br0" timeOffset="63068.86">10150 16785 1226 0,'-1'6'34'15,"1"1"41"-15,1-3-23 0,6-2 57 0,-7 0-47 0,1 1 21 16,2 1 9-16,-3 1 3 0,2 2-34 0,1 1-35 16,-8 1 34-16,10 2-40 0,-8-1 54 0,6 1-5 0,-3 1-4 15,0 2-1-15,1 1 3 0,-2 1-4 0,-2 2-12 16,0-1-13-16,0 3-4 0,-5-1-17 0,3 2-4 0,-6-1-3 16,3 0-3-16,-2 0-3 0,-4-1 5 0,5 0-5 15,-1-3-4-15,2-1 5 0,-1 0-5 0,4-5 3 0,0 0 0 16,2-3-3-16,3 1 0 0,-2-4 6 0,2-1-1 15,0 1-3-15,2-4 16 0,-2 0 4 0,6 0 4 16,1-4 1-16,-1 0-4 0,5-1-1 0,2-1-1 0,-1-1 3 16,4-1-16-16,1 0-7 0,0-3-2 0,0 3 1 15,0-3-3-15,1 4-1 0,-1-2 0 0,0 5 1 16,2-1-1-16,-4 2 0 0,2 2 3 0,-3 1 0 0,2 2 3 16,-5 2-1-16,0-1-1 0,3 1-1 0,-4 3 7 0,1-2-4 15,2 1 1-15,-4 0-2 0,-1-2 4 0,1 1 0 16,1-2 10-16,-5 0 16 0,3 0-5 0,-1-3 10 15,-2 0-5-15,0 0 6 0,-2 0-1 0,2-3-1 0,-2-1-10 16,3 2-16-16,-3-4 2 0,-1-1-6 0,0 2 0 16,-1-3-5-16,1-1-1 0,-2 0-2 0,3 0 5 0,-3-3-1 15,0 1-3-15,0-1 3 0,3-2-2 0,-3 0 3 16,-3 0-2-16,3-3 5 0,-3 1-6 0,-4-1 1 0,4-2-1 16,-4 1-3-16,0 4 5 0,-1-1-5 0,0 3 3 15,-1 2-2-15,1 2 1 0,3 2 0 0,-3 2-2 0,1 3 2 16,0-2-5-16,1 6 2 0,1-2-31 0,0 1-24 15,-4 5-28-15,4-1-44 0,-1 2-38 0,3-1-67 0,-1 1-41 16</inkml:trace>
  <inkml:trace contextRef="#ctx0" brushRef="#br0" timeOffset="64352.36">10262 17706 997 0,'-1'4'24'0,"-7"-8"28"0,8-3 18 0,-3 2 28 0,1 4-17 16,1-3 51-16,-1 0-20 0,0-1 9 0,-1 3-23 15,2-1-20-15,1 3-18 0,-4-4-24 0,6 0 14 0,-4 1-44 16,4-3 21-16,1 3-13 0,4-2 3 0,-1 3-8 16,3-2-2-16,-1 3-4 0,2 1 3 0,2 0-4 0,-2 0-3 15,3 1-2-15,-1 1 2 0,-1 0-1 0,-1 0 2 16,-1 3 3-16,-2-3-3 0,-1 3 0 0,0-1-2 0,-4 0 8 16,0 1-7-16,-1 0-3 0,-2 0 3 0,-1-1 0 0,0 0 3 15,-1 2-3-15,-3-4 3 0,-1 3-1 0,1-1 2 16,-2-1 1-16,-1-1-3 0,-1 3-3 0,-2-4 3 15,-1 2-1-15,2 2-1 0,-2-3 3 0,2 0-1 0,-3 1 0 16,3-2-1-16,3 1 1 0,-1-1-4 0,4 1 5 16,0-1 0-16,2 0-2 0,3 0-2 0,0-1 3 0,1 3 1 15,3-3-1-15,0 2 2 0,4-2-7 0,0-2 6 16,3-1-3-16,2 2 0 0,1 0 2 0,3-2-2 16,-1 0 2-16,3 0-2 0,-3 0 2 0,1 3-4 0,-4-5 3 15,1 5 0-15,-4 0-2 0,-1-2 1 0,-4 2-2 16,-2 0-3-16,0 0 8 0,-3 2-3 0,0-2-4 0,-3 5 4 15,-5-5 1-15,2 5 3 0,-4 1 0 0,-4-3 1 16,2 3-1-16,-6-2 0 0,2 3 1 0,-1-3 0 0,-1 1-2 16,3 0 0-16,0-2-4 0,3 0 6 0,1 0-8 15,4-1 2-15,3 0 4 0,-1-1-2 0,4-1 1 0,1 0-3 16,4 0 5-16,1 0-3 0,-2 0 1 0,3-1 1 16,1 1-3-16,4-2 0 0,-2 2 0 0,1-2 0 0,2 2 0 15,-4 0-3-15,2 0 5 0,-2 0-1 0,1 0-3 16,-4 0 3-16,1 0 1 0,-4-3-2 0,1 3 2 0,0 3-3 15,-3-3-8-15,-3 2-10 0,3 0-11 0,0 0-24 0,0-2-8 16,-3-4 5-16,3 6-25 0,-5-6-14 0,0 6-20 16,2 0-25-16,-3 0-14 0,0-3-20 0</inkml:trace>
  <inkml:trace contextRef="#ctx0" brushRef="#br0" timeOffset="65641.2">10308 17820 363 0,'0'0'32'0,"0"0"-4"0,0 0 7 0,0 0 23 15,0 0 0-15,0 0 23 0,0 0 13 0,0 0 3 0,0 0 0 16,0 0 11-16,0 0 3 0,0 0-8 0,0 0 14 0,0 0-51 16,0 0 20-16,0 0-34 0,0 0 13 0,0 0-44 0,0 0 17 15,0 0-45-15,0 0 29 0,0 0-3 31,0 0 4-31,0 0 1 0,0 0 15 0,0 0 4 16,0 0-4-16,0 0-17 16,0 0 8-16,0 0-12 15,0 0 1-15,7 37-4 0,-7-37 1 0,0 0 11 16,0 0-9-16,0 0 8 0,0 0 2 16,-18 142-5-16,15-128 3 0,-3 0-5 0,1-1 5 0,-1 1-3 15,-1-1 0-15,1 1-17 0,-3-1-7 0,2-2 3 16,-1 2-3-16,0-2 3 0,-1 2-3 0,3-3 3 0,-2 0 0 15,0-1 0-15,-2 1 4 0,2-1 13 0,0-1 10 16,-1 1-6-16,1 0 1 0,-3-1 0 0,4-1-2 0,-5 1 4 16,1-2-6-16,0 2-10 0,-3 2-10 0,1-4 4 15,-3 2 0-15,2 0-3 0,-5 0 0 0,1-1 1 0,1-1 3 16,-5 2-4-16,4-2 3 0,1 2-2 0,1 0-1 0,-1-2 5 16,-3 1-5-16,2 2 1 0,-1-5 10 0,-2 4 6 15,-4-1 2-15,-2 0 2 0,1-1-3 0,-1 2 0 0,-2 0 3 16,1-3-3-16,2 3-11 0,-29 5-4 15,28-5-4-15,0-2-1 0,0 0 2 0,2 1-2 0,-3-2 2 16,2-1 1-16,-1 1-2 0,-3-2 0 0,0 2 0 0,2 0 6 16,-2-3-4-16,0 0 0 0,0 1-2 0,-2-2 2 15,0 2-2-15,2-3 0 0,-3 0 1 0,0 0-3 0,0 3 0 16,-1-3 3-16,-2 0-1 0,-3-3-1 0,2 3 0 16,-2 0 2-16,1-2-4 0,-3 1 1 0,1 0 4 0,2-1-1 15,-3 1-2-15,-2-1 5 0,10 0 2 0,0 2-6 16,0 0 3-16,-2-3 2 0,3 3-5 0,-1 0-5 0,0 0 5 15,1 0-7-15,-7 0 4 0,-1 0 2 0,2 0 0 16,2-1-4-16,-5 1 3 0,5-1 5 0,-1 1-1 0,1-2 2 16,-1-1-7-16,1 2 1 0,0-1 0 0,-1-1 2 0,4 0-1 15,-2-2-2-15,0 3 1 0,-1-3-2 0,4 1 5 16,-4-1 2-16,3 3-3 0,3-2-1 0,-2-1-2 0,4 1 6 16,2 1-1-16,-2-4-4 0,4 3-2 0,-1 0 1 15,3-3-1-15,1 3 5 0,2-1 0 0,2 1 0 0,0-2-3 16,2 1 5-16,-1 0-1 0,2-1 0 0,3 1 4 0,0-1-7 15,-3-2 0-15,3 3 0 0,-2-1-3 0,2-2 7 16,0 0 0-16,1 2 1 0,-2-4-1 0,2 2 0 16,4 0 1-16,-5 0-3 0,5-3 3 0,-1 1-6 0,-2-1 4 15,1 1-5-15,0-2 2 0,0 1 1 0,0-2-1 0,-3 0 1 16,3 2 2-16,-3-2-4 0,2-1 1 0,-1 3 0 0,-1 0 2 16,-1 1-1-16,4-1 2 0,0 3-2 0,1-1-1 15,1 0 1-15,0 3-2 0,-1-2 1 0,4 2 0 0,-3 1 0 16,2-1-3-16,-3 4 3 0,1-3 2 0,-1 0 0 15,1 2-1-15,2 0-2 0,3 1 0 0,-3 1 0 0,4-2 5 16,-2 3-2-16,0 0-1 0,2 0-3 0,2-2 4 16,-2 4-2-16,0-2 0 0,2 0 3 0,-2 0-8 0,0 0 3 15,0 0-4-15,1 0 7 0,2 3-5 0,-2-2 6 16,-1-1-4-16,0 2 0 0,2 0-9 0,-2 1-29 0,0 1-24 16,0-1-25-16,2 1-35 0,1-4-8 0,-2 1-45 0,-1 3-48 15,4-4-40-15,1-3-12 0</inkml:trace>
  <inkml:trace contextRef="#ctx0" brushRef="#br0" timeOffset="65982.83">7242 17949 1249 0,'6'0'30'0,"-1"0"30"0,-2-2-17 0,10-4 30 0,-10 4-28 0,5 1 24 0,-5 1-24 0,5-4 22 0,-8 3-49 16,2 1-5-16,-4 1-12 0,0-1-3 0,-1 0 4 15,0 2 1-15,-6 0 5 0,1 0 20 0,-2 1-16 0,-9 1-18 16,5 2 33-16,-10-2-21 0,7 1 26 0,-9 1-26 16,3 2 19-16,-1-1-42 0,4-1 38 0,2-1-5 0,1 0-6 15,7-1-7-15,-1 3 0 0,2-4-1 0,4 0 3 16,0-1-2-16,2-2-4 0,-2 3-1 0,4-2 2 0,-3 2 1 16,3-3 2-16,-3 0 5 0,0 0 4 0,6 2 4 0,-2-4 12 15,3-1-4-15,0 3 2 0,0-2 4 0,-3 0-4 16,6 2-6-16,-2-1-9 0,-4 0-1 0,3 1-9 0,-3 0-1 15,0 0 0-15,0 1-6 0,3 0 2 0,-3 3 4 16,3 3 4-16,-1 0-4 0,3 4-2 0,-1 1 6 0,1 5-1 16,0-1 2-16,-2 5-3 0,2 0-4 0,1 1 4 15,2 2-6-15,-3 1-32 0,1 1-34 0,2-6-25 0,1 5-36 16,-6-1-46-16,5 0-43 0</inkml:trace>
  <inkml:trace contextRef="#ctx0" brushRef="#br0" timeOffset="71202.48">7791 17328 831 0,'0'1'20'0,"0"1"20"0,0-1 18 0,-3-1 25 0,3-1 38 0,1 1-18 0,-1-3 70 15,-1 3-25-15,2-3 8 0,-1 2-14 0,2 0-6 16,-2 1-14-16,1-4-29 0,-1 1 33 0,2-3-59 0,1 1 30 15,0-1-21-15,2 0-4 0,0-1 3 0,-1 1-3 16,-2 3-3-16,1-4-10 0,-1 5-5 0,-1-3-8 0,1 1-10 16,-2-1 1-16,0 3-13 0,0-2-9 0,-2 1-7 15,-1-3-6-15,0 2-3 0,-2 0 5 0,2-1-2 0,-5 0-2 16,2 1 0-16,-4 3 0 0,2-3 5 0,-4 2-9 16,-1 1 1-16,2 1 2 0,-3 1 3 0,0 1 0 15,1 2-1-15,0-3-2 0,-1 5 2 0,1-1 8 0,1 0 0 16,2 1-3-16,-1 0 3 0,-1 1 1 0,5 2 3 15,-1-2 4-15,3 2 1 0,-2-1 2 0,5 0 0 0,1 0 5 16,1 1-2-16,0 0-1 0,1 0 2 0,1-4-3 16,2 5-2-16,-1-3-2 0,4-1-2 0,-1 1-6 0,-1-1 0 15,4-1-4-15,1 0-2 0,0-2 4 0,2 0-6 16,1-2 1-16,1 0-2 0,2 0 0 0,-2-2 0 0,2 0-1 16,-2 0 2-16,0-2-1 0,-1 1 3 0,1-2-8 15,-4 2 3-15,-2-3 5 0,3 2-5 0,-5-2 3 0,2 1-2 16,-2-1 1-16,2 3-4 0,-5-3 7 0,0 0-2 15,1 1-2-15,-3-1 1 0,1-1 0 0,-2 0 0 0,-2 2-6 16,-1-2 6-16,1 1 0 0,-1-1 0 0,3-1-4 16,-3 3 8-16,-1-1-4 0,2 5 3 0,0-2-1 0,1 1 1 15,1 0 0-15,0 1 0 0,0 0-4 0,0 1-2 16,0 0 1-16,1 1-3 0,-1-2 5 0,0 4-3 0,2 0 2 16,0 2 0-16,-1-1 2 0,4 4-2 0,-4 0 3 15,4 3-1-15,1 0-2 0,3 1 3 0,0 1-5 16,0 4 3-16,1-1 4 0,4 1-5 0,-3-1 1 0,2 2 1 15,-1 0 3-15,1 1-3 0,1-4 4 0,-1 2-4 16,-3-3-3-16,2 1 10 0,-1-1-3 0,-4 0 3 0,0-1-4 16,1-1-3-16,-3 1 4 0,-2-2-2 0,1-1 2 15,-4 1-4-15,0 1 3 0,-4-2-4 0,-1 0 7 0,-1-2-1 16,-3-1-4-16,-4 2 2 0,2-1-3 0,-5-1 1 16,0-1 2-16,-1-2-2 0,1-1-1 0,-5-2 1 0,3 1 1 15,2-6 1-15,-3 3 2 0,4-3-1 0,0-3-5 16,2 1 3-16,1-2-1 0,2-1 0 0,2 0-1 15,1-4 2-15,2 1 0 0,1-4 0 0,1 2-2 0,6-3-5 16,-1-2 3-16,4 3 0 0,0-1 0 0,2 0-1 0,0 2 0 16,6 1 0-16,-1 2 0 0,0-1 2 0,-1 5 0 15,0-1 0-15,2 3-2 0,-3 0-2 0,1 3 2 0,-4 1 0 16,0-1-1-16,-1 4 2 0,-2-2 0 0,-1 3 1 16,1-1-3-16,-4 1 5 0,3 2-6 0,-3-1-1 15,2 1 7-15,-3 1-1 0,2 1-1 0,-2-2-1 0,0 0 3 16,2 0-6-16,-1-1 8 0,-1-2 1 0,2 1-15 15,-1-3-28-15,1 2-23 0,0-7-35 0,-2 8-34 0,-4-6-41 16,1 3-63-16,2-5-54 0,1 2-15 0,-2 2-40 16,2-5-42-16</inkml:trace>
  <inkml:trace contextRef="#ctx0" brushRef="#br0" timeOffset="71482">8039 17338 1115 0,'-2'-5'21'0,"1"3"22"0,1-6 12 0,1 1 26 0,1 0-25 0,-4-4 51 0,2 3-29 0,0 3 26 0,2-1-15 0,-2 4-8 0,0-3 7 0,0 3-12 15,-2 0 37-15,2 1-44 0,0-3 37 0,-1 2-24 0,2 2-1 16,-1-3-14-16,2 3-16 0,-2 0-14 0,0 3-12 16,3-1 12-16,1 2 4 0,-1 1 5 0,0 2-5 0,1 1 4 15,-1 1 6-15,-1 4 12 0,3-3 3 0,1 4-17 16,-2-2-10-16,2 2-2 0,1-3 16 0,-2 5 3 0,3-4-12 15,-1 2-8-15,-1-3-6 0,3 2 2 0,-1-2-3 0,-1-4-6 16,-1 2-14-16,3-1-9 0,-1-3 4 16,-3 1-2-16,0-2 1 0,0 0-4 0,2-1-10 0,-2-4-33 15,-2 1-36-15,-6-3-42 0,3 3-48 0,-3-2-51 0,3-3-56 16,-3-1-25-16,0 1-46 0,-2-4-13 0</inkml:trace>
  <inkml:trace contextRef="#ctx0" brushRef="#br0" timeOffset="71670.09">7999 17054 1107 0,'-9'-9'27'16,"0"-1"22"-16,4 1 23 0,0 3-22 0,0-1 47 15,2 5-24-15,-1-1 3 0,0 1 4 0,3 4-30 16,-1-2-19-16,2 3-26 0,-3-2 22 0,3 4-45 0,2-3 23 16,-1 1-3-16,1 3-1 0,1-2 2 0,0 2-2 15,0 1 4-15,0-1-3 0,2 3-7 0,0-1-30 0,-2-3 7 16,2 1-43-16,1 1-47 0,0 0-30 0,2-3-52 15</inkml:trace>
  <inkml:trace contextRef="#ctx0" brushRef="#br0" timeOffset="71965.36">8180 17089 1234 0,'-5'-3'28'0,"2"-1"19"0,3-3 30 0,-2 2-27 0,2-2 66 16,-1 3-34-16,1 3 12 0,1-1 2 0,1 4-22 15,-2-2-12-15,3 4-11 0,-1-3 37 0,4 4-42 16,-3 0 54-16,5-3 5 0,0 6-1 0,4-1 16 0,0 6 5 16,-1 0-10-16,3 3-10 0,-3 0-9 0,5 2-16 15,-3 4-9-15,-2-5 9 0,0 4-21 0,-2-4-8 0,-1 2-11 16,1-2 1-16,-4 2-3 0,0-2 1 0,-2 0 0 16,-1-2 0-16,-1 1-6 0,-1 0 0 0,2-2 0 0,1 0 0 15,-1-1-11-15,2 0-5 0,1-2-7 0,-3 1-10 16,2-2 3-16,3-2-2 0,1 0 2 0,1 2-1 0,-1-2 0 15,-3-5-1-15,5-1-4 0,-3 1-20 0,1-2-39 16,0-5-26-16,-5-1-48 0,4-1-41 0,0-1-43 16,-4 1-46-16,4-8-40 0,-2 5 6 0,1-2-12 0,-4-3-14 15,5 1 9-15</inkml:trace>
  <inkml:trace contextRef="#ctx0" brushRef="#br0" timeOffset="72125.09">8333 17243 1129 0,'-14'2'41'0,"1"1"36"0,-1-6-8 0,9 3 8 0,-3 5 29 15,3-5 1-15,-2 0 18 0,5 0 7 0,-1 3-31 16,3-2-32-16,0-2 26 0,5 2 0 0,2-5-23 16,0 4 10-16,3-5-11 0,3 5-12 0,0-3-9 0,2 1-2 15,2-1-17-15,0 1-9 0,-2 0-7 0,-1 0-25 16,0 2-40-16,-4-2-37 0,2 4-65 0,-4-5-32 0,-3 4-76 16</inkml:trace>
  <inkml:trace contextRef="#ctx0" brushRef="#br0" timeOffset="72765.1">8401 16825 1100 0,'-14'-7'28'0,"-2"-4"14"0,0 0 13 0,-1-3 4 15,-8 1 18-15,-4-1-33 0,1-1 45 0,-2 3-22 16,-4 0 11-16,1 3-45 0,-3 2 3 0,-1 4 13 0,-3 0-20 16,-3 3 49-16,0 6-38 0,-1-4 40 0,1 5-26 15,-4 5 43-15,0-2-9 0,2 2-15 0,0 3 8 0,0 1-14 16,2 3-2-16,3 3-12 0,-4 1-8 0,8 2-9 16,1 2-3-16,3 5 4 0,1 1-8 0,6 2 4 0,-1 4 0 15,7 2 1-15,-1-1 8 0,3 5 2 0,4 1 0 16,1-2-1-16,3 4 7 0,4-3 2 0,4 3 7 15,1-3-4-15,3 2-12 0,2-6-2 0,4 3-2 0,1-2-1 16,3-1-8-16,0-5-5 0,4 0-11 0,0-4-6 0,3 0 2 16,-1-6-3-16,2-1-5 0,2 1-2 0,3-7 2 15,-1 4 0-15,4-2-3 0,-1 4 2 0,2-6 1 0,3 2-4 16,-1 0 3-16,1-2 2 0,2-5-1 0,0 0-2 16,4-3 4-16,-1-1-3 0,2-5 0 0,2 1 1 0,1-5-4 15,2-1 1-15,3-2 0 0,1-1 2 0,-1-4-5 16,4 0 4-16,-1-3 0 0,3-2 1 0,-6 0 3 0,-3-6 1 15,0 0-6-15,-3-5 2 0,-3 1 0 0,-2-4-1 16,0 4-1-16,-5-2 1 0,3 1-4 0,1-5 1 0,-6 3 4 16,0-9-5-16,0 7 5 0,-6-5-2 0,-3-3-1 15,-2-6-1-15,-5 3 1 0,-2-1 3 0,-5-1-1 0,-4 2-3 16,-3-1 2-16,-1 2 2 0,-6 0-1 0,1 1 0 0,-5 1 3 16,-4-1-3-16,2 2-1 0,-4 0 3 0,0 1-2 15,1 0 3-15,-4 5-4 0,-1-4 2 0,2 2 1 16,-3 3-3-16,0-2 3 0,-2 2 2 0,0 3-3 0,-1-1-4 15,0 4 7-15,4-1 3 0,-1 3-2 0,0 3 1 16,2 1 1-16,-3 3-2 0,3 0 5 0,0 2-1 0,-1 3-2 16,-3 2-9-16,0 1 3 0,1 2 0 0,2-1-1 15,2 3-1-15,1 0 2 0,0 1-3 0,1 1-3 0,2-1 4 16,1 1-1-16,1 3 1 0,2 0-7 0,0-2-12 16,2 2-33-16,-1 1-6 0,-1 2-34 0,2 0-34 0,-3 1-53 15,-2 3-55-15,3-4-36 0,-2 6-56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5:18:42.103"/>
    </inkml:context>
    <inkml:brush xml:id="br0">
      <inkml:brushProperty name="width" value="0.1" units="cm"/>
      <inkml:brushProperty name="height" value="0.1"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11/19/2024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iscovery-center.cloud.sap/serviceCatalog?" TargetMode="Externa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262.png"/><Relationship Id="rId5" Type="http://schemas.openxmlformats.org/officeDocument/2006/relationships/customXml" Target="../ink/ink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28.png"/><Relationship Id="rId4" Type="http://schemas.openxmlformats.org/officeDocument/2006/relationships/hyperlink" Target="https://account.hanatrial.ondemand.com/trial/#/home/tri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image" Target="../media/image263.png"/><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28.png"/><Relationship Id="rId4" Type="http://schemas.openxmlformats.org/officeDocument/2006/relationships/hyperlink" Target="https://github.com/SAP-samples/abap-file-upload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dirty="0">
                  <a:solidFill>
                    <a:srgbClr val="FFFFFF"/>
                  </a:solidFill>
                  <a:latin typeface="Calibri"/>
                  <a:ea typeface="Calibri"/>
                  <a:cs typeface="Calibri"/>
                  <a:sym typeface="Calibri"/>
                </a:rPr>
                <a:t>Infrastructure as a Service</a:t>
              </a:r>
              <a:endParaRPr dirty="0"/>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F66FFF4-88DE-F3E9-6A86-EC3A1560C24A}"/>
                  </a:ext>
                </a:extLst>
              </p14:cNvPr>
              <p14:cNvContentPartPr/>
              <p14:nvPr/>
            </p14:nvContentPartPr>
            <p14:xfrm>
              <a:off x="228240" y="1027440"/>
              <a:ext cx="3664080" cy="5632920"/>
            </p14:xfrm>
          </p:contentPart>
        </mc:Choice>
        <mc:Fallback xmlns="">
          <p:pic>
            <p:nvPicPr>
              <p:cNvPr id="2" name="Ink 1">
                <a:extLst>
                  <a:ext uri="{FF2B5EF4-FFF2-40B4-BE49-F238E27FC236}">
                    <a16:creationId xmlns:a16="http://schemas.microsoft.com/office/drawing/2014/main" id="{CF66FFF4-88DE-F3E9-6A86-EC3A1560C24A}"/>
                  </a:ext>
                </a:extLst>
              </p:cNvPr>
              <p:cNvPicPr/>
              <p:nvPr/>
            </p:nvPicPr>
            <p:blipFill>
              <a:blip r:embed="rId6"/>
              <a:stretch>
                <a:fillRect/>
              </a:stretch>
            </p:blipFill>
            <p:spPr>
              <a:xfrm>
                <a:off x="218880" y="1018080"/>
                <a:ext cx="3682800" cy="565164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F81E4A-2A98-2963-5362-33FB112CAAC4}"/>
                  </a:ext>
                </a:extLst>
              </p14:cNvPr>
              <p14:cNvContentPartPr/>
              <p14:nvPr/>
            </p14:nvContentPartPr>
            <p14:xfrm>
              <a:off x="1509702" y="1398999"/>
              <a:ext cx="360" cy="360"/>
            </p14:xfrm>
          </p:contentPart>
        </mc:Choice>
        <mc:Fallback xmlns="">
          <p:pic>
            <p:nvPicPr>
              <p:cNvPr id="2" name="Ink 1">
                <a:extLst>
                  <a:ext uri="{FF2B5EF4-FFF2-40B4-BE49-F238E27FC236}">
                    <a16:creationId xmlns:a16="http://schemas.microsoft.com/office/drawing/2014/main" id="{6CF81E4A-2A98-2963-5362-33FB112CAAC4}"/>
                  </a:ext>
                </a:extLst>
              </p:cNvPr>
              <p:cNvPicPr/>
              <p:nvPr/>
            </p:nvPicPr>
            <p:blipFill>
              <a:blip r:embed="rId5"/>
              <a:stretch>
                <a:fillRect/>
              </a:stretch>
            </p:blipFill>
            <p:spPr>
              <a:xfrm>
                <a:off x="1491702" y="1381359"/>
                <a:ext cx="36000" cy="36000"/>
              </a:xfrm>
              <a:prstGeom prst="rect">
                <a:avLst/>
              </a:prstGeom>
            </p:spPr>
          </p:pic>
        </mc:Fallback>
      </mc:AlternateContent>
      <p:sp>
        <p:nvSpPr>
          <p:cNvPr id="3" name="Rectangle 2">
            <a:extLst>
              <a:ext uri="{FF2B5EF4-FFF2-40B4-BE49-F238E27FC236}">
                <a16:creationId xmlns:a16="http://schemas.microsoft.com/office/drawing/2014/main" id="{9CDE7DDE-4C41-57CB-78B6-5A97AF215193}"/>
              </a:ext>
            </a:extLst>
          </p:cNvPr>
          <p:cNvSpPr/>
          <p:nvPr/>
        </p:nvSpPr>
        <p:spPr>
          <a:xfrm>
            <a:off x="718018" y="1398999"/>
            <a:ext cx="2951495" cy="2968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Global account</a:t>
            </a:r>
          </a:p>
          <a:p>
            <a:pPr algn="ctr"/>
            <a:r>
              <a:rPr lang="en-IN" sz="2000" dirty="0"/>
              <a:t>Represents a customer for billing purpose from SAP perspective</a:t>
            </a:r>
          </a:p>
          <a:p>
            <a:pPr algn="ctr"/>
            <a:endParaRPr lang="en-IN" sz="2000" dirty="0"/>
          </a:p>
          <a:p>
            <a:pPr algn="ctr"/>
            <a:r>
              <a:rPr lang="en-IN" sz="1800" dirty="0"/>
              <a:t>EY – 1 </a:t>
            </a:r>
          </a:p>
          <a:p>
            <a:pPr algn="ctr"/>
            <a:r>
              <a:rPr lang="en-IN" sz="1800" dirty="0"/>
              <a:t>Nvidia – 1</a:t>
            </a:r>
          </a:p>
          <a:p>
            <a:pPr algn="ctr"/>
            <a:r>
              <a:rPr lang="en-IN" sz="1800" dirty="0"/>
              <a:t>(entitlements)</a:t>
            </a:r>
          </a:p>
        </p:txBody>
      </p:sp>
      <p:sp>
        <p:nvSpPr>
          <p:cNvPr id="54" name="Rectangle 53">
            <a:extLst>
              <a:ext uri="{FF2B5EF4-FFF2-40B4-BE49-F238E27FC236}">
                <a16:creationId xmlns:a16="http://schemas.microsoft.com/office/drawing/2014/main" id="{9C13DB1A-7871-049C-68AC-C46FD6587CC6}"/>
              </a:ext>
            </a:extLst>
          </p:cNvPr>
          <p:cNvSpPr/>
          <p:nvPr/>
        </p:nvSpPr>
        <p:spPr>
          <a:xfrm>
            <a:off x="4724673" y="1051599"/>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1- EY USA</a:t>
            </a:r>
          </a:p>
          <a:p>
            <a:pPr algn="ctr"/>
            <a:r>
              <a:rPr lang="en-IN" dirty="0"/>
              <a:t>(Finance) – AWS – US East</a:t>
            </a:r>
          </a:p>
        </p:txBody>
      </p:sp>
      <p:sp>
        <p:nvSpPr>
          <p:cNvPr id="55" name="Rectangle 54">
            <a:extLst>
              <a:ext uri="{FF2B5EF4-FFF2-40B4-BE49-F238E27FC236}">
                <a16:creationId xmlns:a16="http://schemas.microsoft.com/office/drawing/2014/main" id="{8650641D-17F1-0168-0ABA-275D436F6A0A}"/>
              </a:ext>
            </a:extLst>
          </p:cNvPr>
          <p:cNvSpPr/>
          <p:nvPr/>
        </p:nvSpPr>
        <p:spPr>
          <a:xfrm>
            <a:off x="4724673" y="248621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2- EY India</a:t>
            </a:r>
          </a:p>
          <a:p>
            <a:pPr algn="ctr"/>
            <a:r>
              <a:rPr lang="en-IN" dirty="0"/>
              <a:t>(Development)</a:t>
            </a:r>
          </a:p>
          <a:p>
            <a:pPr algn="ctr"/>
            <a:r>
              <a:rPr lang="en-IN" dirty="0"/>
              <a:t>Azure - Mumbai</a:t>
            </a:r>
          </a:p>
        </p:txBody>
      </p:sp>
      <p:sp>
        <p:nvSpPr>
          <p:cNvPr id="56" name="Rectangle 55">
            <a:extLst>
              <a:ext uri="{FF2B5EF4-FFF2-40B4-BE49-F238E27FC236}">
                <a16:creationId xmlns:a16="http://schemas.microsoft.com/office/drawing/2014/main" id="{8397C020-DC18-AF21-7C0F-9D48832CDC0A}"/>
              </a:ext>
            </a:extLst>
          </p:cNvPr>
          <p:cNvSpPr/>
          <p:nvPr/>
        </p:nvSpPr>
        <p:spPr>
          <a:xfrm>
            <a:off x="4724673" y="396194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3- EY Singapore</a:t>
            </a:r>
          </a:p>
          <a:p>
            <a:pPr algn="ctr"/>
            <a:r>
              <a:rPr lang="en-IN" dirty="0"/>
              <a:t>(HR)</a:t>
            </a:r>
          </a:p>
          <a:p>
            <a:pPr algn="ctr"/>
            <a:r>
              <a:rPr lang="en-IN" dirty="0"/>
              <a:t>AWS - Singapore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2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cases 1 – Building Full Stack Application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43" name="Google Shape;943;p25"/>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2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2 – Side by Side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51" name="Google Shape;951;p26"/>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27"/>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 – Simplification	4 – 4</a:t>
            </a:r>
            <a:r>
              <a:rPr kumimoji="0" lang="en-US" sz="1800" b="0" i="0" u="none" strike="noStrike" kern="0" cap="none" spc="0" normalizeH="0" baseline="30000" noProof="0">
                <a:ln>
                  <a:noFill/>
                </a:ln>
                <a:solidFill>
                  <a:srgbClr val="000000"/>
                </a:solidFill>
                <a:effectLst/>
                <a:uLnTx/>
                <a:uFillTx/>
                <a:latin typeface="Calibri"/>
                <a:ea typeface="Calibri"/>
                <a:cs typeface="Calibri"/>
                <a:sym typeface="Calibri"/>
              </a:rPr>
              <a:t>th</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Generation ERP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S/4HANA – Onpremise, </a:t>
            </a: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Cloud</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2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3 – S/4HANA Cloud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0" name="Google Shape;960;p27"/>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2248</Words>
  <Application>Microsoft Office PowerPoint</Application>
  <PresentationFormat>Custom</PresentationFormat>
  <Paragraphs>307</Paragraphs>
  <Slides>29</Slides>
  <Notes>25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29</vt:i4>
      </vt:variant>
    </vt:vector>
  </HeadingPairs>
  <TitlesOfParts>
    <vt:vector size="46" baseType="lpstr">
      <vt:lpstr>Noto Sans Symbols</vt:lpstr>
      <vt:lpstr>Quattrocento Sans</vt:lpstr>
      <vt:lpstr>Arial Black</vt:lpstr>
      <vt:lpstr>Open Sans</vt:lpstr>
      <vt:lpstr>Cambria</vt:lpstr>
      <vt:lpstr>Corben</vt:lpstr>
      <vt:lpstr>Arial</vt:lpstr>
      <vt:lpstr>Segoe UI</vt:lpstr>
      <vt:lpstr>Gill Sans</vt:lpstr>
      <vt:lpstr>Segoe UI Light</vt:lpstr>
      <vt:lpstr>Calibri</vt:lpstr>
      <vt:lpstr>Cooper Black</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26</cp:revision>
  <dcterms:created xsi:type="dcterms:W3CDTF">2023-10-03T21:33:12Z</dcterms:created>
  <dcterms:modified xsi:type="dcterms:W3CDTF">2024-11-19T03:10:33Z</dcterms:modified>
</cp:coreProperties>
</file>